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6"/>
  </p:notesMasterIdLst>
  <p:sldIdLst>
    <p:sldId id="281" r:id="rId5"/>
  </p:sldIdLst>
  <p:sldSz cx="12192000" cy="6858000"/>
  <p:notesSz cx="6858000" cy="9144000"/>
  <p:embeddedFontLst>
    <p:embeddedFont>
      <p:font typeface="Roboto" panose="02000000000000000000" pitchFamily="2" charset="0"/>
      <p:regular r:id="rId7"/>
      <p:bold r:id="rId8"/>
      <p:italic r:id="rId9"/>
      <p:boldItalic r:id="rId10"/>
    </p:embeddedFont>
    <p:embeddedFont>
      <p:font typeface="Roboto Black" panose="02000000000000000000" pitchFamily="2" charset="0"/>
      <p:bold r:id="rId11"/>
      <p:italic r:id="rId12"/>
      <p:boldItalic r:id="rId13"/>
    </p:embeddedFont>
    <p:embeddedFont>
      <p:font typeface="Roboto Medium" panose="02000000000000000000" pitchFamily="2" charset="0"/>
      <p:regular r:id="rId14"/>
      <p:italic r:id="rId15"/>
    </p:embeddedFont>
    <p:embeddedFont>
      <p:font typeface="Roboto Mono" panose="00000009000000000000" pitchFamily="49" charset="0"/>
      <p:regular r:id="rId16"/>
      <p:bold r:id="rId17"/>
      <p:italic r:id="rId18"/>
      <p:boldItalic r:id="rId19"/>
    </p:embeddedFont>
    <p:embeddedFont>
      <p:font typeface="Roboto Serif 20pt" pitchFamily="2" charset="0"/>
      <p:regular r:id="rId20"/>
      <p:bold r:id="rId21"/>
      <p:italic r:id="rId22"/>
      <p:boldItalic r:id="rId23"/>
    </p:embeddedFont>
    <p:embeddedFont>
      <p:font typeface="Roboto Serif 20pt Medium" pitchFamily="2" charset="0"/>
      <p:regular r:id="rId24"/>
      <p:italic r:id="rId25"/>
    </p:embeddedFont>
  </p:embeddedFontLst>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847C3C-FC13-73BE-36AD-1847DB5A75A0}" name="Jennifer Muir" initials="JM" userId="S::jennifer.muir@researchdata.scot::091077e7-026a-4d48-821f-9658327f25f7" providerId="AD"/>
  <p188:author id="{B721394E-C617-CC29-BF0B-0F57A2C72873}" name="Natalie Terry" initials="NT" userId="S::natalie.terry@researchdata.scot::8a01f52a-bcf2-469f-a22f-db1bc7ae118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28AA8"/>
    <a:srgbClr val="396075"/>
    <a:srgbClr val="B0D99B"/>
    <a:srgbClr val="4D5E68"/>
    <a:srgbClr val="A6AFB3"/>
    <a:srgbClr val="D8ECCD"/>
    <a:srgbClr val="6AB3DB"/>
    <a:srgbClr val="89C76A"/>
    <a:srgbClr val="B4D9ED"/>
    <a:srgbClr val="3AA1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E21F4B-CCB7-4521-B4DF-83F4694F8863}" v="1" dt="2024-10-03T07:24:04.8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350" autoAdjust="0"/>
  </p:normalViewPr>
  <p:slideViewPr>
    <p:cSldViewPr snapToGrid="0">
      <p:cViewPr varScale="1">
        <p:scale>
          <a:sx n="72" d="100"/>
          <a:sy n="72" d="100"/>
        </p:scale>
        <p:origin x="203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15.fntdata"/><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25" Type="http://schemas.openxmlformats.org/officeDocument/2006/relationships/font" Target="fonts/font19.fntdata"/><Relationship Id="rId2" Type="http://schemas.openxmlformats.org/officeDocument/2006/relationships/customXml" Target="../customXml/item2.xml"/><Relationship Id="rId16" Type="http://schemas.openxmlformats.org/officeDocument/2006/relationships/font" Target="fonts/font10.fntdata"/><Relationship Id="rId20" Type="http://schemas.openxmlformats.org/officeDocument/2006/relationships/font" Target="fonts/font14.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5.fntdata"/><Relationship Id="rId24" Type="http://schemas.openxmlformats.org/officeDocument/2006/relationships/font" Target="fonts/font18.fntdata"/><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font" Target="fonts/font9.fntdata"/><Relationship Id="rId23" Type="http://schemas.openxmlformats.org/officeDocument/2006/relationships/font" Target="fonts/font17.fntdata"/><Relationship Id="rId28" Type="http://schemas.openxmlformats.org/officeDocument/2006/relationships/theme" Target="theme/theme1.xml"/><Relationship Id="rId10" Type="http://schemas.openxmlformats.org/officeDocument/2006/relationships/font" Target="fonts/font4.fntdata"/><Relationship Id="rId19" Type="http://schemas.openxmlformats.org/officeDocument/2006/relationships/font" Target="fonts/font13.fntdata"/><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font" Target="fonts/font3.fntdata"/><Relationship Id="rId14" Type="http://schemas.openxmlformats.org/officeDocument/2006/relationships/font" Target="fonts/font8.fntdata"/><Relationship Id="rId22" Type="http://schemas.openxmlformats.org/officeDocument/2006/relationships/font" Target="fonts/font16.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Muir" userId="091077e7-026a-4d48-821f-9658327f25f7" providerId="ADAL" clId="{F7E21F4B-CCB7-4521-B4DF-83F4694F8863}"/>
    <pc:docChg chg="custSel modSld">
      <pc:chgData name="Jennifer Muir" userId="091077e7-026a-4d48-821f-9658327f25f7" providerId="ADAL" clId="{F7E21F4B-CCB7-4521-B4DF-83F4694F8863}" dt="2024-10-03T07:25:14.347" v="87" actId="1076"/>
      <pc:docMkLst>
        <pc:docMk/>
      </pc:docMkLst>
      <pc:sldChg chg="addSp modSp mod modNotesTx">
        <pc:chgData name="Jennifer Muir" userId="091077e7-026a-4d48-821f-9658327f25f7" providerId="ADAL" clId="{F7E21F4B-CCB7-4521-B4DF-83F4694F8863}" dt="2024-10-03T07:25:14.347" v="87" actId="1076"/>
        <pc:sldMkLst>
          <pc:docMk/>
          <pc:sldMk cId="79559920" sldId="281"/>
        </pc:sldMkLst>
        <pc:spChg chg="add mod">
          <ac:chgData name="Jennifer Muir" userId="091077e7-026a-4d48-821f-9658327f25f7" providerId="ADAL" clId="{F7E21F4B-CCB7-4521-B4DF-83F4694F8863}" dt="2024-10-03T07:25:14.347" v="87" actId="1076"/>
          <ac:spMkLst>
            <pc:docMk/>
            <pc:sldMk cId="79559920" sldId="281"/>
            <ac:spMk id="4" creationId="{77D8599F-E49D-7DE6-EE57-4AEB130B9B6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Roboto" panose="02000000000000000000" pitchFamily="2"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Roboto" panose="02000000000000000000" pitchFamily="2" charset="0"/>
              </a:defRPr>
            </a:lvl1pPr>
          </a:lstStyle>
          <a:p>
            <a:fld id="{72CD2FBE-8205-A34F-A533-6976F404A200}" type="datetimeFigureOut">
              <a:rPr lang="en-US" smtClean="0"/>
              <a:pPr/>
              <a:t>10/3/2024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Roboto" panose="02000000000000000000" pitchFamily="2"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Roboto" panose="02000000000000000000" pitchFamily="2" charset="0"/>
              </a:defRPr>
            </a:lvl1pPr>
          </a:lstStyle>
          <a:p>
            <a:fld id="{4E372CAA-7344-E54E-8BBA-5C19732A688D}" type="slidenum">
              <a:rPr lang="en-US" smtClean="0"/>
              <a:pPr/>
              <a:t>‹#›</a:t>
            </a:fld>
            <a:endParaRPr lang="en-US"/>
          </a:p>
        </p:txBody>
      </p:sp>
    </p:spTree>
    <p:extLst>
      <p:ext uri="{BB962C8B-B14F-4D97-AF65-F5344CB8AC3E}">
        <p14:creationId xmlns:p14="http://schemas.microsoft.com/office/powerpoint/2010/main" val="1563085076"/>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Roboto" panose="02000000000000000000" pitchFamily="2" charset="0"/>
        <a:ea typeface="+mn-ea"/>
        <a:cs typeface="+mn-cs"/>
      </a:defRPr>
    </a:lvl1pPr>
    <a:lvl2pPr marL="457200" algn="l" defTabSz="914400" rtl="0" eaLnBrk="1" latinLnBrk="0" hangingPunct="1">
      <a:defRPr sz="1200" b="0" i="0" kern="1200">
        <a:solidFill>
          <a:schemeClr val="tx1"/>
        </a:solidFill>
        <a:latin typeface="Roboto" panose="02000000000000000000" pitchFamily="2" charset="0"/>
        <a:ea typeface="+mn-ea"/>
        <a:cs typeface="+mn-cs"/>
      </a:defRPr>
    </a:lvl2pPr>
    <a:lvl3pPr marL="914400" algn="l" defTabSz="914400" rtl="0" eaLnBrk="1" latinLnBrk="0" hangingPunct="1">
      <a:defRPr sz="1200" b="0" i="0" kern="1200">
        <a:solidFill>
          <a:schemeClr val="tx1"/>
        </a:solidFill>
        <a:latin typeface="Roboto" panose="02000000000000000000" pitchFamily="2" charset="0"/>
        <a:ea typeface="+mn-ea"/>
        <a:cs typeface="+mn-cs"/>
      </a:defRPr>
    </a:lvl3pPr>
    <a:lvl4pPr marL="1371600" algn="l" defTabSz="914400" rtl="0" eaLnBrk="1" latinLnBrk="0" hangingPunct="1">
      <a:defRPr sz="1200" b="0" i="0" kern="1200">
        <a:solidFill>
          <a:schemeClr val="tx1"/>
        </a:solidFill>
        <a:latin typeface="Roboto" panose="02000000000000000000" pitchFamily="2" charset="0"/>
        <a:ea typeface="+mn-ea"/>
        <a:cs typeface="+mn-cs"/>
      </a:defRPr>
    </a:lvl4pPr>
    <a:lvl5pPr marL="1828800" algn="l" defTabSz="914400" rtl="0" eaLnBrk="1" latinLnBrk="0" hangingPunct="1">
      <a:defRPr sz="1200" b="0" i="0" kern="1200">
        <a:solidFill>
          <a:schemeClr val="tx1"/>
        </a:solidFill>
        <a:latin typeface="Roboto"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Roboto"/>
                <a:ea typeface="Roboto"/>
                <a:cs typeface="Roboto"/>
              </a:rPr>
              <a:t>Connect 4:</a:t>
            </a:r>
          </a:p>
          <a:p>
            <a:r>
              <a:rPr lang="en-US" dirty="0">
                <a:latin typeface="Roboto"/>
                <a:ea typeface="Roboto"/>
                <a:cs typeface="Roboto"/>
              </a:rPr>
              <a:t>ESRC funded project</a:t>
            </a:r>
          </a:p>
          <a:p>
            <a:r>
              <a:rPr lang="en-US" dirty="0">
                <a:latin typeface="Roboto"/>
                <a:ea typeface="Roboto"/>
                <a:cs typeface="Roboto"/>
              </a:rPr>
              <a:t>Focused on theme 1 of the Future Data Services funding call - ‘Federation of data services’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Roboto"/>
                <a:ea typeface="Roboto"/>
                <a:cs typeface="Roboto"/>
              </a:rPr>
              <a:t>What problem are we trying to solve?</a:t>
            </a:r>
            <a:endParaRPr lang="en-GB" b="1" dirty="0">
              <a:latin typeface="Roboto"/>
              <a:ea typeface="Roboto"/>
              <a:cs typeface="Roboto"/>
            </a:endParaRPr>
          </a:p>
          <a:p>
            <a:r>
              <a:rPr lang="en-US" dirty="0">
                <a:latin typeface="Roboto"/>
                <a:ea typeface="Roboto"/>
                <a:cs typeface="Roboto"/>
              </a:rPr>
              <a:t>As a researcher who:</a:t>
            </a:r>
          </a:p>
          <a:p>
            <a:pPr lvl="1"/>
            <a:r>
              <a:rPr lang="en-US" dirty="0">
                <a:latin typeface="Roboto"/>
                <a:ea typeface="Roboto"/>
                <a:cs typeface="Roboto"/>
              </a:rPr>
              <a:t>Needs access to sensitive public data,</a:t>
            </a:r>
          </a:p>
          <a:p>
            <a:pPr lvl="1"/>
            <a:r>
              <a:rPr lang="en-US" dirty="0">
                <a:latin typeface="Roboto"/>
                <a:ea typeface="Roboto"/>
                <a:cs typeface="Roboto"/>
              </a:rPr>
              <a:t>Owned by two or more UK public </a:t>
            </a:r>
            <a:r>
              <a:rPr lang="en-US" dirty="0" err="1">
                <a:latin typeface="Roboto"/>
                <a:ea typeface="Roboto"/>
                <a:cs typeface="Roboto"/>
              </a:rPr>
              <a:t>organisations</a:t>
            </a:r>
            <a:r>
              <a:rPr lang="en-US" dirty="0">
                <a:latin typeface="Roboto"/>
                <a:ea typeface="Roboto"/>
                <a:cs typeface="Roboto"/>
              </a:rPr>
              <a:t>,</a:t>
            </a:r>
          </a:p>
          <a:p>
            <a:pPr lvl="1"/>
            <a:r>
              <a:rPr lang="en-US" dirty="0">
                <a:latin typeface="Roboto"/>
                <a:ea typeface="Roboto"/>
                <a:cs typeface="Roboto"/>
              </a:rPr>
              <a:t>To </a:t>
            </a:r>
            <a:r>
              <a:rPr lang="en-US" dirty="0" err="1">
                <a:latin typeface="Roboto"/>
                <a:ea typeface="Roboto"/>
                <a:cs typeface="Roboto"/>
              </a:rPr>
              <a:t>analyse</a:t>
            </a:r>
            <a:r>
              <a:rPr lang="en-US" dirty="0">
                <a:latin typeface="Roboto"/>
                <a:ea typeface="Roboto"/>
                <a:cs typeface="Roboto"/>
              </a:rPr>
              <a:t> these data for public benefit</a:t>
            </a:r>
          </a:p>
          <a:p>
            <a:pPr lvl="1"/>
            <a:endParaRPr lang="en-US" dirty="0"/>
          </a:p>
          <a:p>
            <a:r>
              <a:rPr lang="en-US" dirty="0">
                <a:latin typeface="Roboto"/>
                <a:ea typeface="Roboto"/>
                <a:cs typeface="Roboto"/>
              </a:rPr>
              <a:t>How do they:</a:t>
            </a:r>
          </a:p>
          <a:p>
            <a:pPr lvl="1"/>
            <a:r>
              <a:rPr lang="en-US" dirty="0">
                <a:latin typeface="Roboto"/>
                <a:ea typeface="Roboto"/>
                <a:cs typeface="Roboto"/>
              </a:rPr>
              <a:t>Find out what data is suitable for analysis across multiple </a:t>
            </a:r>
            <a:r>
              <a:rPr lang="en-US" dirty="0" err="1">
                <a:latin typeface="Roboto"/>
                <a:ea typeface="Roboto"/>
                <a:cs typeface="Roboto"/>
              </a:rPr>
              <a:t>organisations</a:t>
            </a:r>
            <a:r>
              <a:rPr lang="en-US" dirty="0">
                <a:latin typeface="Roboto"/>
                <a:ea typeface="Roboto"/>
                <a:cs typeface="Roboto"/>
              </a:rPr>
              <a:t>?</a:t>
            </a:r>
          </a:p>
          <a:p>
            <a:pPr lvl="1"/>
            <a:r>
              <a:rPr lang="en-US" dirty="0">
                <a:latin typeface="Roboto"/>
                <a:ea typeface="Roboto"/>
                <a:cs typeface="Roboto"/>
              </a:rPr>
              <a:t>Obtain access?</a:t>
            </a:r>
          </a:p>
          <a:p>
            <a:pPr lvl="1"/>
            <a:r>
              <a:rPr lang="en-US" dirty="0">
                <a:latin typeface="Roboto"/>
                <a:ea typeface="Roboto"/>
                <a:cs typeface="Roboto"/>
              </a:rPr>
              <a:t>Bring data sets together for analysis?</a:t>
            </a:r>
          </a:p>
          <a:p>
            <a:pPr lvl="1"/>
            <a:r>
              <a:rPr lang="en-US" dirty="0">
                <a:latin typeface="Roboto"/>
                <a:ea typeface="Roboto"/>
                <a:cs typeface="Roboto"/>
              </a:rPr>
              <a:t>Obtain access to the outputs?</a:t>
            </a:r>
          </a:p>
          <a:p>
            <a:pPr lvl="1"/>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Roboto"/>
                <a:ea typeface="Roboto"/>
                <a:cs typeface="Roboto"/>
              </a:rPr>
              <a:t>The challenge for researchers is to answer research questions where datasets must be combined before analysis and where two or more datasets are owned by more than one accredited processing environment.</a:t>
            </a:r>
            <a:endParaRPr lang="en-GB" dirty="0">
              <a:latin typeface="Roboto"/>
              <a:ea typeface="Roboto"/>
              <a:cs typeface="Roboto"/>
            </a:endParaRPr>
          </a:p>
          <a:p>
            <a:endParaRPr lang="en-US" dirty="0"/>
          </a:p>
          <a:p>
            <a:r>
              <a:rPr lang="en-US" dirty="0">
                <a:latin typeface="Roboto"/>
                <a:ea typeface="Roboto"/>
                <a:cs typeface="Roboto"/>
              </a:rPr>
              <a:t>Two identified barriers:</a:t>
            </a:r>
          </a:p>
          <a:p>
            <a:pPr marL="171450" indent="-171450">
              <a:buFont typeface="Arial" panose="020B0604020202020204" pitchFamily="34" charset="0"/>
              <a:buChar char="•"/>
            </a:pPr>
            <a:r>
              <a:rPr lang="en-US" dirty="0">
                <a:latin typeface="Roboto"/>
                <a:ea typeface="Roboto"/>
                <a:cs typeface="Roboto"/>
              </a:rPr>
              <a:t>A researcher cannot see datasets, and being unable to assess whether combining datasets is feasible using free text metadata descriptions, and</a:t>
            </a:r>
          </a:p>
          <a:p>
            <a:endParaRPr lang="en-US" dirty="0"/>
          </a:p>
          <a:p>
            <a:pPr marL="171450" indent="-171450">
              <a:buFont typeface="Arial" panose="020B0604020202020204" pitchFamily="34" charset="0"/>
              <a:buChar char="•"/>
            </a:pPr>
            <a:r>
              <a:rPr lang="en-US" dirty="0">
                <a:latin typeface="Roboto"/>
                <a:ea typeface="Roboto"/>
                <a:cs typeface="Roboto"/>
              </a:rPr>
              <a:t>Policies that govern access are specific between data owners and the TREs, </a:t>
            </a:r>
            <a:r>
              <a:rPr lang="en-US" sz="1800" b="0" i="0" dirty="0">
                <a:solidFill>
                  <a:srgbClr val="000000"/>
                </a:solidFill>
                <a:effectLst/>
                <a:highlight>
                  <a:srgbClr val="FFFFFF"/>
                </a:highlight>
                <a:latin typeface="Aptos"/>
              </a:rPr>
              <a:t>the policies are not compatible and do not specify how to enable combinations with data in other Trusted Research Environments. </a:t>
            </a:r>
          </a:p>
          <a:p>
            <a:pPr marL="0" indent="0">
              <a:buFont typeface="Arial" panose="020B0604020202020204" pitchFamily="34" charset="0"/>
              <a:buNone/>
            </a:pPr>
            <a:endParaRPr lang="en-US" sz="1800" b="0" i="0" dirty="0">
              <a:solidFill>
                <a:srgbClr val="000000"/>
              </a:solidFill>
              <a:effectLst/>
              <a:highlight>
                <a:srgbClr val="FFFFFF"/>
              </a:highlight>
              <a:latin typeface="Aptos" panose="020B0004020202020204" pitchFamily="34" charset="0"/>
            </a:endParaRPr>
          </a:p>
          <a:p>
            <a:r>
              <a:rPr lang="en-US" sz="1800" b="1" i="0" dirty="0">
                <a:solidFill>
                  <a:srgbClr val="000000"/>
                </a:solidFill>
                <a:effectLst/>
                <a:highlight>
                  <a:srgbClr val="FFFFFF"/>
                </a:highlight>
                <a:latin typeface="Aptos"/>
              </a:rPr>
              <a:t>Project Objective:</a:t>
            </a:r>
            <a:endParaRPr lang="en-US" sz="3000" b="1" i="0" dirty="0">
              <a:solidFill>
                <a:srgbClr val="000000"/>
              </a:solidFill>
              <a:effectLst/>
              <a:highlight>
                <a:srgbClr val="FFFFFF"/>
              </a:highlight>
              <a:latin typeface="Aptos"/>
            </a:endParaRPr>
          </a:p>
          <a:p>
            <a:pPr marL="171450" indent="-171450">
              <a:buFont typeface="Arial" panose="020B0604020202020204" pitchFamily="34" charset="0"/>
              <a:buChar char="•"/>
            </a:pPr>
            <a:r>
              <a:rPr lang="en-US" dirty="0">
                <a:latin typeface="Roboto"/>
                <a:ea typeface="Roboto"/>
                <a:cs typeface="Roboto"/>
              </a:rPr>
              <a:t>Agree and start to deliver a roadmap focusing on federation across IDS and SNSH, and develop rich metadata for the analysis of federated sensitive data</a:t>
            </a:r>
          </a:p>
          <a:p>
            <a:pPr marL="0" indent="0">
              <a:buFont typeface="Arial" panose="020B0604020202020204" pitchFamily="34" charset="0"/>
              <a:buNone/>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Roboto"/>
                <a:ea typeface="Roboto"/>
                <a:cs typeface="Roboto"/>
              </a:rPr>
              <a:t>There are 3 work packages, development of the roadmap is work package 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Roboto"/>
                <a:ea typeface="Roboto"/>
                <a:cs typeface="Roboto"/>
              </a:rPr>
              <a:t>WP1</a:t>
            </a:r>
            <a:r>
              <a:rPr lang="en-US" dirty="0">
                <a:latin typeface="Roboto"/>
                <a:ea typeface="Roboto"/>
                <a:cs typeface="Roboto"/>
              </a:rPr>
              <a:t> is very much exploratory and investigating: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latin typeface="Roboto"/>
                <a:ea typeface="Roboto"/>
                <a:cs typeface="Roboto"/>
              </a:rPr>
              <a:t>Mapping the current processes / user journey for accessing data from IDS and SNSH, outlining the current steps required from start to end: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latin typeface="Roboto"/>
                <a:ea typeface="Roboto"/>
                <a:cs typeface="Roboto"/>
              </a:rPr>
              <a:t>	- From researcher data exploration/discover to output checks and researcher feedback</a:t>
            </a:r>
          </a:p>
          <a:p>
            <a:pPr>
              <a:defRPr/>
            </a:pPr>
            <a:r>
              <a:rPr lang="en-GB" dirty="0">
                <a:latin typeface="Roboto"/>
                <a:ea typeface="Roboto"/>
                <a:cs typeface="Roboto"/>
              </a:rPr>
              <a:t>	- L</a:t>
            </a:r>
            <a:r>
              <a:rPr lang="en-US" i="0" dirty="0">
                <a:latin typeface="Roboto"/>
                <a:ea typeface="Roboto"/>
                <a:cs typeface="Roboto"/>
              </a:rPr>
              <a:t>et us see where things are the same, differ, areas for development, how they could be brought together, </a:t>
            </a:r>
          </a:p>
          <a:p>
            <a:pPr>
              <a:defRPr/>
            </a:pPr>
            <a:r>
              <a:rPr lang="en-GB" dirty="0">
                <a:latin typeface="Roboto"/>
                <a:ea typeface="Roboto"/>
                <a:cs typeface="Roboto"/>
              </a:rPr>
              <a:t>	- Help us understand what needs to be in place to set up an enduring service for researchers</a:t>
            </a:r>
            <a:endParaRPr lang="en-US"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a:latin typeface="Roboto"/>
                <a:ea typeface="Roboto"/>
                <a:cs typeface="Roboto"/>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latin typeface="Roboto"/>
                <a:ea typeface="Roboto"/>
                <a:cs typeface="Roboto"/>
              </a:rPr>
              <a:t>Additional notes - IDS</a:t>
            </a:r>
            <a:endParaRPr lang="en-GB"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242424"/>
                </a:solidFill>
                <a:effectLst/>
                <a:highlight>
                  <a:srgbClr val="FFFFFF"/>
                </a:highlight>
                <a:latin typeface="Arial" panose="020B0604020202020204" pitchFamily="34" charset="0"/>
              </a:rPr>
              <a:t>Though IDS is being delivered through the ONS, the platform and </a:t>
            </a:r>
            <a:r>
              <a:rPr lang="en-US" b="0" i="0" dirty="0" err="1">
                <a:solidFill>
                  <a:srgbClr val="242424"/>
                </a:solidFill>
                <a:effectLst/>
                <a:highlight>
                  <a:srgbClr val="FFFFFF"/>
                </a:highlight>
                <a:latin typeface="Arial" panose="020B0604020202020204" pitchFamily="34" charset="0"/>
              </a:rPr>
              <a:t>programme</a:t>
            </a:r>
            <a:r>
              <a:rPr lang="en-US" b="0" i="0" dirty="0">
                <a:solidFill>
                  <a:srgbClr val="242424"/>
                </a:solidFill>
                <a:effectLst/>
                <a:highlight>
                  <a:srgbClr val="FFFFFF"/>
                </a:highlight>
                <a:latin typeface="Arial" panose="020B0604020202020204" pitchFamily="34" charset="0"/>
              </a:rPr>
              <a:t> are not an ONS product but an x-gov initiative. The IDS is delivered through ONS in partnership x-gov.</a:t>
            </a:r>
            <a:endParaRPr lang="en-GB" b="1" dirty="0">
              <a:latin typeface="Roboto"/>
              <a:ea typeface="Roboto"/>
              <a:cs typeface="Roboto"/>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1" dirty="0">
              <a:latin typeface="Roboto"/>
              <a:ea typeface="Roboto"/>
              <a:cs typeface="Roboto"/>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dirty="0">
                <a:latin typeface="Roboto"/>
                <a:ea typeface="Roboto"/>
                <a:cs typeface="Roboto"/>
              </a:rPr>
              <a:t>Additional notes - </a:t>
            </a:r>
            <a:r>
              <a:rPr lang="en-US" b="1" dirty="0">
                <a:latin typeface="Roboto"/>
                <a:ea typeface="Roboto"/>
                <a:cs typeface="Roboto"/>
              </a:rPr>
              <a:t>Work Packages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a:p>
            <a:r>
              <a:rPr lang="en-US" b="1" dirty="0">
                <a:latin typeface="Roboto"/>
                <a:ea typeface="Roboto"/>
                <a:cs typeface="Roboto"/>
              </a:rPr>
              <a:t>WP2</a:t>
            </a:r>
            <a:r>
              <a:rPr lang="en-US" dirty="0">
                <a:latin typeface="Roboto"/>
                <a:ea typeface="Roboto"/>
                <a:cs typeface="Roboto"/>
              </a:rPr>
              <a:t> has 3 elements; the IG model, the shared service model and metadata enhancements - delivering metadata enhancements can support the discover step, a shared service model could make it easier for researchers to get from start to finish, and the IG model will be fundamental to making the process work.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Roboto"/>
                <a:ea typeface="Roboto"/>
                <a:cs typeface="Roboto"/>
              </a:rPr>
              <a:t>WP3</a:t>
            </a:r>
            <a:r>
              <a:rPr lang="en-US" dirty="0">
                <a:latin typeface="Roboto"/>
                <a:ea typeface="Roboto"/>
                <a:cs typeface="Roboto"/>
              </a:rPr>
              <a:t> </a:t>
            </a:r>
            <a:r>
              <a:rPr lang="en-GB" dirty="0">
                <a:latin typeface="Roboto"/>
                <a:ea typeface="Roboto"/>
                <a:cs typeface="Roboto"/>
              </a:rPr>
              <a:t>is running concurrently with WPs 1 and 2</a:t>
            </a:r>
            <a:r>
              <a:rPr lang="en-US" dirty="0">
                <a:latin typeface="Roboto"/>
                <a:ea typeface="Roboto"/>
                <a:cs typeface="Roboto"/>
              </a:rPr>
              <a:t>:</a:t>
            </a:r>
          </a:p>
          <a:p>
            <a:pPr marL="171450" indent="-171450" algn="l" rtl="0" fontAlgn="base">
              <a:buFont typeface="Arial" panose="020B0604020202020204" pitchFamily="34" charset="0"/>
              <a:buChar char="•"/>
            </a:pPr>
            <a:r>
              <a:rPr lang="en-US" sz="1800" b="0" i="0" dirty="0">
                <a:solidFill>
                  <a:srgbClr val="000000"/>
                </a:solidFill>
                <a:effectLst/>
                <a:highlight>
                  <a:srgbClr val="FFFFFF"/>
                </a:highlight>
                <a:latin typeface="Aptos"/>
              </a:rPr>
              <a:t>Within this there will be 3 studies requiring data access: </a:t>
            </a:r>
          </a:p>
          <a:p>
            <a:pPr marL="628650" lvl="1" indent="-171450" algn="l" rtl="0" fontAlgn="base">
              <a:buFont typeface="Arial" panose="020B0604020202020204" pitchFamily="34" charset="0"/>
              <a:buChar char="•"/>
            </a:pPr>
            <a:r>
              <a:rPr lang="en-US" sz="1800" dirty="0">
                <a:latin typeface="Roboto"/>
                <a:ea typeface="Roboto"/>
                <a:cs typeface="Roboto"/>
              </a:rPr>
              <a:t>The use case,</a:t>
            </a:r>
            <a:r>
              <a:rPr lang="en-GB" sz="1800" dirty="0">
                <a:latin typeface="Roboto"/>
                <a:ea typeface="Roboto"/>
                <a:cs typeface="Roboto"/>
              </a:rPr>
              <a:t> </a:t>
            </a:r>
            <a:r>
              <a:rPr lang="en-US" sz="1800" b="0" i="0" dirty="0">
                <a:solidFill>
                  <a:srgbClr val="000000"/>
                </a:solidFill>
                <a:effectLst/>
                <a:highlight>
                  <a:srgbClr val="FFFFFF"/>
                </a:highlight>
                <a:latin typeface="Aptos"/>
              </a:rPr>
              <a:t>for analysis of joined up datasets from NSH and IDS</a:t>
            </a:r>
          </a:p>
          <a:p>
            <a:pPr marL="628650" lvl="1" indent="-171450" algn="l" rtl="0" fontAlgn="base">
              <a:buFont typeface="Arial" panose="020B0604020202020204" pitchFamily="34" charset="0"/>
              <a:buChar char="•"/>
            </a:pPr>
            <a:r>
              <a:rPr lang="en-GB" sz="3200" dirty="0">
                <a:latin typeface="Roboto"/>
                <a:ea typeface="Roboto"/>
                <a:cs typeface="Roboto"/>
              </a:rPr>
              <a:t>2 for the metadata work, will use datasets in the NSH and in the IDS to generate the metadata enhancements planned and produce outputs.</a:t>
            </a:r>
            <a:endParaRPr lang="en-US" dirty="0">
              <a:latin typeface="Roboto"/>
              <a:ea typeface="Roboto"/>
              <a:cs typeface="Roboto"/>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latin typeface="Roboto"/>
                <a:ea typeface="Roboto"/>
                <a:cs typeface="Roboto"/>
              </a:rPr>
              <a:t>Experience and learning gained through this WP will feed into the roadmap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Roboto"/>
              <a:ea typeface="Roboto"/>
              <a:cs typeface="Roboto"/>
            </a:endParaRPr>
          </a:p>
        </p:txBody>
      </p:sp>
      <p:sp>
        <p:nvSpPr>
          <p:cNvPr id="4" name="Slide Number Placeholder 3"/>
          <p:cNvSpPr>
            <a:spLocks noGrp="1"/>
          </p:cNvSpPr>
          <p:nvPr>
            <p:ph type="sldNum" sz="quarter" idx="5"/>
          </p:nvPr>
        </p:nvSpPr>
        <p:spPr/>
        <p:txBody>
          <a:bodyPr/>
          <a:lstStyle/>
          <a:p>
            <a:fld id="{4E372CAA-7344-E54E-8BBA-5C19732A688D}" type="slidenum">
              <a:rPr lang="en-US" smtClean="0"/>
              <a:pPr/>
              <a:t>1</a:t>
            </a:fld>
            <a:endParaRPr lang="en-US"/>
          </a:p>
        </p:txBody>
      </p:sp>
    </p:spTree>
    <p:extLst>
      <p:ext uri="{BB962C8B-B14F-4D97-AF65-F5344CB8AC3E}">
        <p14:creationId xmlns:p14="http://schemas.microsoft.com/office/powerpoint/2010/main" val="16173036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sv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 Type="http://schemas.openxmlformats.org/officeDocument/2006/relationships/image" Target="../media/image8.emf"/><Relationship Id="rId16" Type="http://schemas.openxmlformats.org/officeDocument/2006/relationships/image" Target="../media/image24.png"/><Relationship Id="rId1" Type="http://schemas.openxmlformats.org/officeDocument/2006/relationships/slideMaster" Target="../slideMasters/slideMaster1.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5" Type="http://schemas.openxmlformats.org/officeDocument/2006/relationships/image" Target="../media/image2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guide 1">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C17C4A9-66DF-70B8-B44F-ACBEB284FC70}"/>
              </a:ext>
            </a:extLst>
          </p:cNvPr>
          <p:cNvSpPr>
            <a:spLocks noGrp="1"/>
          </p:cNvSpPr>
          <p:nvPr>
            <p:ph type="title" hasCustomPrompt="1"/>
          </p:nvPr>
        </p:nvSpPr>
        <p:spPr>
          <a:xfrm>
            <a:off x="360000" y="360000"/>
            <a:ext cx="10172823" cy="535531"/>
          </a:xfrm>
        </p:spPr>
        <p:txBody>
          <a:bodyPr/>
          <a:lstStyle>
            <a:lvl1pPr>
              <a:defRPr>
                <a:solidFill>
                  <a:schemeClr val="tx1"/>
                </a:solidFill>
              </a:defRPr>
            </a:lvl1pPr>
          </a:lstStyle>
          <a:p>
            <a:r>
              <a:rPr lang="en-GB"/>
              <a:t>Content guide (1 of 4)</a:t>
            </a:r>
          </a:p>
        </p:txBody>
      </p:sp>
      <p:pic>
        <p:nvPicPr>
          <p:cNvPr id="2" name="Picture 1">
            <a:extLst>
              <a:ext uri="{FF2B5EF4-FFF2-40B4-BE49-F238E27FC236}">
                <a16:creationId xmlns:a16="http://schemas.microsoft.com/office/drawing/2014/main" id="{F9511F59-3EA2-93AA-775B-A912495D869D}"/>
              </a:ext>
            </a:extLst>
          </p:cNvPr>
          <p:cNvPicPr>
            <a:picLocks noChangeAspect="1"/>
          </p:cNvPicPr>
          <p:nvPr userDrawn="1"/>
        </p:nvPicPr>
        <p:blipFill>
          <a:blip r:embed="rId2"/>
          <a:stretch>
            <a:fillRect/>
          </a:stretch>
        </p:blipFill>
        <p:spPr>
          <a:xfrm>
            <a:off x="10532823" y="360000"/>
            <a:ext cx="1299177" cy="540000"/>
          </a:xfrm>
          <a:prstGeom prst="rect">
            <a:avLst/>
          </a:prstGeom>
        </p:spPr>
      </p:pic>
      <p:sp>
        <p:nvSpPr>
          <p:cNvPr id="9" name="Rectangle 8">
            <a:extLst>
              <a:ext uri="{FF2B5EF4-FFF2-40B4-BE49-F238E27FC236}">
                <a16:creationId xmlns:a16="http://schemas.microsoft.com/office/drawing/2014/main" id="{F069CB10-2E89-9768-EC6A-C44957FDC71D}"/>
              </a:ext>
            </a:extLst>
          </p:cNvPr>
          <p:cNvSpPr/>
          <p:nvPr userDrawn="1"/>
        </p:nvSpPr>
        <p:spPr>
          <a:xfrm>
            <a:off x="0" y="6138000"/>
            <a:ext cx="12192000" cy="72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rPr>
              <a:t>DELETE AFTER USE</a:t>
            </a:r>
          </a:p>
        </p:txBody>
      </p:sp>
      <p:sp>
        <p:nvSpPr>
          <p:cNvPr id="13" name="TextBox 12">
            <a:extLst>
              <a:ext uri="{FF2B5EF4-FFF2-40B4-BE49-F238E27FC236}">
                <a16:creationId xmlns:a16="http://schemas.microsoft.com/office/drawing/2014/main" id="{2A346986-D7D3-0051-CB01-C24209E4788E}"/>
              </a:ext>
            </a:extLst>
          </p:cNvPr>
          <p:cNvSpPr txBox="1"/>
          <p:nvPr userDrawn="1"/>
        </p:nvSpPr>
        <p:spPr>
          <a:xfrm>
            <a:off x="539999" y="1260000"/>
            <a:ext cx="5332295" cy="4873531"/>
          </a:xfrm>
          <a:prstGeom prst="rect">
            <a:avLst/>
          </a:prstGeom>
          <a:noFill/>
        </p:spPr>
        <p:txBody>
          <a:bodyPr wrap="square" numCol="1" spcCol="180000" rtlCol="0">
            <a:noAutofit/>
          </a:bodyPr>
          <a:lstStyle/>
          <a:p>
            <a:pPr lvl="0">
              <a:spcBef>
                <a:spcPts val="1200"/>
              </a:spcBef>
              <a:spcAft>
                <a:spcPts val="600"/>
              </a:spcAft>
            </a:pPr>
            <a:r>
              <a:rPr lang="en-GB" sz="2400" b="1"/>
              <a:t>Fonts</a:t>
            </a:r>
          </a:p>
          <a:p>
            <a:pPr marL="216000" lvl="0" indent="-216000">
              <a:lnSpc>
                <a:spcPct val="110000"/>
              </a:lnSpc>
              <a:spcBef>
                <a:spcPts val="300"/>
              </a:spcBef>
              <a:spcAft>
                <a:spcPts val="600"/>
              </a:spcAft>
              <a:buClr>
                <a:schemeClr val="accent1"/>
              </a:buClr>
              <a:buFont typeface="Arial" panose="020B0604020202020204" pitchFamily="34" charset="0"/>
              <a:buChar char="•"/>
            </a:pPr>
            <a:r>
              <a:rPr lang="en-GB" sz="1600"/>
              <a:t>Use only the brand fonts:</a:t>
            </a:r>
          </a:p>
          <a:p>
            <a:pPr marL="673200" lvl="1" indent="-216000">
              <a:lnSpc>
                <a:spcPct val="110000"/>
              </a:lnSpc>
              <a:spcBef>
                <a:spcPts val="300"/>
              </a:spcBef>
              <a:spcAft>
                <a:spcPts val="600"/>
              </a:spcAft>
              <a:buClr>
                <a:schemeClr val="accent1"/>
              </a:buClr>
              <a:buFont typeface="Arial" panose="020B0604020202020204" pitchFamily="34" charset="0"/>
              <a:buChar char="•"/>
            </a:pPr>
            <a:r>
              <a:rPr lang="en-GB" sz="1600"/>
              <a:t>Roboto Serif Medium (main headings)</a:t>
            </a:r>
          </a:p>
          <a:p>
            <a:pPr marL="673200" lvl="1" indent="-216000">
              <a:lnSpc>
                <a:spcPct val="110000"/>
              </a:lnSpc>
              <a:spcBef>
                <a:spcPts val="300"/>
              </a:spcBef>
              <a:spcAft>
                <a:spcPts val="600"/>
              </a:spcAft>
              <a:buClr>
                <a:schemeClr val="accent1"/>
              </a:buClr>
              <a:buFont typeface="Arial" panose="020B0604020202020204" pitchFamily="34" charset="0"/>
              <a:buChar char="•"/>
            </a:pPr>
            <a:r>
              <a:rPr lang="en-GB" sz="1600"/>
              <a:t>Roboto Regular or Bold (smaller headings and body)</a:t>
            </a:r>
          </a:p>
          <a:p>
            <a:pPr marL="216000" lvl="0" indent="-216000">
              <a:lnSpc>
                <a:spcPct val="110000"/>
              </a:lnSpc>
              <a:spcBef>
                <a:spcPts val="300"/>
              </a:spcBef>
              <a:spcAft>
                <a:spcPts val="600"/>
              </a:spcAft>
              <a:buClr>
                <a:schemeClr val="accent1"/>
              </a:buClr>
              <a:buFont typeface="Arial" panose="020B0604020202020204" pitchFamily="34" charset="0"/>
              <a:buChar char="•"/>
            </a:pPr>
            <a:r>
              <a:rPr lang="en-GB" sz="1600"/>
              <a:t>For presentations, use a font size of 24pt for text wherever possible. If necessary, the minimum font size should be 20pt</a:t>
            </a:r>
          </a:p>
        </p:txBody>
      </p:sp>
      <p:sp>
        <p:nvSpPr>
          <p:cNvPr id="3" name="TextBox 2">
            <a:extLst>
              <a:ext uri="{FF2B5EF4-FFF2-40B4-BE49-F238E27FC236}">
                <a16:creationId xmlns:a16="http://schemas.microsoft.com/office/drawing/2014/main" id="{3A76E9F2-9B1E-8CAE-A94A-3C4AC5AA511E}"/>
              </a:ext>
            </a:extLst>
          </p:cNvPr>
          <p:cNvSpPr txBox="1"/>
          <p:nvPr userDrawn="1"/>
        </p:nvSpPr>
        <p:spPr>
          <a:xfrm>
            <a:off x="7411098" y="1255531"/>
            <a:ext cx="3121725" cy="3866727"/>
          </a:xfrm>
          <a:prstGeom prst="rect">
            <a:avLst/>
          </a:prstGeom>
          <a:noFill/>
          <a:ln w="38100">
            <a:solidFill>
              <a:schemeClr val="tx1"/>
            </a:solidFill>
          </a:ln>
        </p:spPr>
        <p:txBody>
          <a:bodyPr wrap="square" lIns="360000" tIns="360000" rIns="360000" bIns="360000" numCol="1" spcCol="180000" rtlCol="0">
            <a:noAutofit/>
          </a:bodyPr>
          <a:lstStyle/>
          <a:p>
            <a:pPr marL="0" lvl="0" indent="0">
              <a:spcBef>
                <a:spcPts val="1200"/>
              </a:spcBef>
              <a:spcAft>
                <a:spcPts val="600"/>
              </a:spcAft>
              <a:buFont typeface="Arial" panose="020B0604020202020204" pitchFamily="34" charset="0"/>
              <a:buNone/>
            </a:pPr>
            <a:r>
              <a:rPr lang="en-GB" sz="4400" b="0" i="0">
                <a:solidFill>
                  <a:schemeClr val="tx1"/>
                </a:solidFill>
                <a:latin typeface="Roboto Serif 20pt" pitchFamily="2" charset="77"/>
                <a:cs typeface="Roboto Serif 20pt" pitchFamily="2" charset="77"/>
              </a:rPr>
              <a:t>Heading</a:t>
            </a:r>
          </a:p>
          <a:p>
            <a:pPr marL="0" lvl="0" indent="0">
              <a:spcBef>
                <a:spcPts val="1200"/>
              </a:spcBef>
              <a:spcAft>
                <a:spcPts val="600"/>
              </a:spcAft>
              <a:buFont typeface="Arial" panose="020B0604020202020204" pitchFamily="34" charset="0"/>
              <a:buNone/>
            </a:pPr>
            <a:r>
              <a:rPr lang="en-GB" sz="3200" b="1" i="0">
                <a:solidFill>
                  <a:schemeClr val="tx1"/>
                </a:solidFill>
                <a:latin typeface="Roboto" panose="02000000000000000000" pitchFamily="2" charset="0"/>
                <a:ea typeface="Roboto" panose="02000000000000000000" pitchFamily="2" charset="0"/>
              </a:rPr>
              <a:t>Subheading</a:t>
            </a:r>
          </a:p>
          <a:p>
            <a:pPr marL="0" lvl="0" indent="0">
              <a:spcBef>
                <a:spcPts val="1200"/>
              </a:spcBef>
              <a:spcAft>
                <a:spcPts val="600"/>
              </a:spcAft>
              <a:buFont typeface="Arial" panose="020B0604020202020204" pitchFamily="34" charset="0"/>
              <a:buNone/>
            </a:pPr>
            <a:r>
              <a:rPr lang="en-GB" sz="2400" b="0">
                <a:solidFill>
                  <a:schemeClr val="tx1"/>
                </a:solidFill>
              </a:rPr>
              <a:t>Main content</a:t>
            </a:r>
            <a:endParaRPr lang="en-GB" sz="1600" b="0">
              <a:solidFill>
                <a:schemeClr val="tx1"/>
              </a:solidFill>
            </a:endParaRPr>
          </a:p>
        </p:txBody>
      </p:sp>
    </p:spTree>
    <p:extLst>
      <p:ext uri="{BB962C8B-B14F-4D97-AF65-F5344CB8AC3E}">
        <p14:creationId xmlns:p14="http://schemas.microsoft.com/office/powerpoint/2010/main" val="140781318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tx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C2D2DBF-947D-1718-B19C-67ED6FFBB819}"/>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532824" y="360000"/>
            <a:ext cx="1299176" cy="540000"/>
          </a:xfrm>
          <a:prstGeom prst="rect">
            <a:avLst/>
          </a:prstGeom>
        </p:spPr>
      </p:pic>
      <p:cxnSp>
        <p:nvCxnSpPr>
          <p:cNvPr id="10" name="Straight Connector 9">
            <a:extLst>
              <a:ext uri="{FF2B5EF4-FFF2-40B4-BE49-F238E27FC236}">
                <a16:creationId xmlns:a16="http://schemas.microsoft.com/office/drawing/2014/main" id="{3AFE7200-A1ED-A4F6-474B-ED0D6107C91A}"/>
              </a:ext>
              <a:ext uri="{C183D7F6-B498-43B3-948B-1728B52AA6E4}">
                <adec:decorative xmlns:adec="http://schemas.microsoft.com/office/drawing/2017/decorative" val="1"/>
              </a:ext>
            </a:extLst>
          </p:cNvPr>
          <p:cNvCxnSpPr>
            <a:cxnSpLocks/>
          </p:cNvCxnSpPr>
          <p:nvPr userDrawn="1"/>
        </p:nvCxnSpPr>
        <p:spPr>
          <a:xfrm>
            <a:off x="92690" y="126651"/>
            <a:ext cx="0" cy="6627875"/>
          </a:xfrm>
          <a:prstGeom prst="line">
            <a:avLst/>
          </a:prstGeom>
          <a:ln w="63500" cap="rnd">
            <a:solidFill>
              <a:schemeClr val="accent2"/>
            </a:solidFill>
            <a:prstDash val="sysDot"/>
            <a:round/>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D04E9CEF-85C8-DB5F-FAED-2779E78D977D}"/>
              </a:ext>
            </a:extLst>
          </p:cNvPr>
          <p:cNvSpPr>
            <a:spLocks noGrp="1"/>
          </p:cNvSpPr>
          <p:nvPr>
            <p:ph type="sldNum" sz="quarter" idx="12"/>
          </p:nvPr>
        </p:nvSpPr>
        <p:spPr>
          <a:xfrm>
            <a:off x="9088800" y="6356350"/>
            <a:ext cx="2743200" cy="365125"/>
          </a:xfrm>
        </p:spPr>
        <p:txBody>
          <a:bodyPr/>
          <a:lstStyle>
            <a:lvl1pPr>
              <a:defRPr b="0" i="0">
                <a:solidFill>
                  <a:schemeClr val="bg1"/>
                </a:solidFill>
                <a:latin typeface="Roboto Mono" pitchFamily="49" charset="0"/>
                <a:ea typeface="Roboto Mono" pitchFamily="49" charset="0"/>
              </a:defRPr>
            </a:lvl1pPr>
          </a:lstStyle>
          <a:p>
            <a:fld id="{A910C168-4528-1E45-A378-9E0856B96145}" type="slidenum">
              <a:rPr lang="en-US" smtClean="0"/>
              <a:pPr/>
              <a:t>‹#›</a:t>
            </a:fld>
            <a:endParaRPr lang="en-US"/>
          </a:p>
        </p:txBody>
      </p:sp>
      <p:sp>
        <p:nvSpPr>
          <p:cNvPr id="5" name="Footer Placeholder 4">
            <a:extLst>
              <a:ext uri="{FF2B5EF4-FFF2-40B4-BE49-F238E27FC236}">
                <a16:creationId xmlns:a16="http://schemas.microsoft.com/office/drawing/2014/main" id="{63BDB011-403D-C4DD-93AF-E8D1A290B557}"/>
              </a:ext>
            </a:extLst>
          </p:cNvPr>
          <p:cNvSpPr>
            <a:spLocks noGrp="1"/>
          </p:cNvSpPr>
          <p:nvPr>
            <p:ph type="ftr" sz="quarter" idx="11"/>
          </p:nvPr>
        </p:nvSpPr>
        <p:spPr>
          <a:xfrm>
            <a:off x="4038600" y="6356350"/>
            <a:ext cx="4114800" cy="365125"/>
          </a:xfrm>
        </p:spPr>
        <p:txBody>
          <a:bodyPr/>
          <a:lstStyle>
            <a:lvl1pPr>
              <a:defRPr b="0" i="0">
                <a:solidFill>
                  <a:schemeClr val="bg1"/>
                </a:solidFill>
                <a:latin typeface="Roboto" panose="02000000000000000000" pitchFamily="2" charset="0"/>
                <a:ea typeface="Roboto" panose="02000000000000000000" pitchFamily="2" charset="0"/>
              </a:defRPr>
            </a:lvl1pPr>
          </a:lstStyle>
          <a:p>
            <a:endParaRPr lang="en-US"/>
          </a:p>
        </p:txBody>
      </p:sp>
      <p:sp>
        <p:nvSpPr>
          <p:cNvPr id="4" name="Date Placeholder 3">
            <a:extLst>
              <a:ext uri="{FF2B5EF4-FFF2-40B4-BE49-F238E27FC236}">
                <a16:creationId xmlns:a16="http://schemas.microsoft.com/office/drawing/2014/main" id="{5E5B1F5A-1270-24D1-5089-50C7441D37A8}"/>
              </a:ext>
            </a:extLst>
          </p:cNvPr>
          <p:cNvSpPr>
            <a:spLocks noGrp="1"/>
          </p:cNvSpPr>
          <p:nvPr>
            <p:ph type="dt" sz="half" idx="10"/>
          </p:nvPr>
        </p:nvSpPr>
        <p:spPr>
          <a:xfrm>
            <a:off x="360000" y="6356350"/>
            <a:ext cx="2743200" cy="365125"/>
          </a:xfrm>
        </p:spPr>
        <p:txBody>
          <a:bodyPr/>
          <a:lstStyle>
            <a:lvl1pPr>
              <a:defRPr b="0" i="0">
                <a:solidFill>
                  <a:schemeClr val="bg1"/>
                </a:solidFill>
                <a:latin typeface="Roboto Mono" pitchFamily="49" charset="0"/>
                <a:ea typeface="Roboto Mono" pitchFamily="49" charset="0"/>
              </a:defRPr>
            </a:lvl1pPr>
          </a:lstStyle>
          <a:p>
            <a:fld id="{25D42BF3-790F-F142-97F0-49E9B47D92EB}" type="datetimeFigureOut">
              <a:rPr lang="en-US" smtClean="0"/>
              <a:pPr/>
              <a:t>10/3/2024</a:t>
            </a:fld>
            <a:endParaRPr lang="en-US"/>
          </a:p>
        </p:txBody>
      </p:sp>
      <p:sp>
        <p:nvSpPr>
          <p:cNvPr id="3" name="Content Placeholder 2">
            <a:extLst>
              <a:ext uri="{FF2B5EF4-FFF2-40B4-BE49-F238E27FC236}">
                <a16:creationId xmlns:a16="http://schemas.microsoft.com/office/drawing/2014/main" id="{7617C855-86D9-AC39-62D0-21EA68133D93}"/>
              </a:ext>
            </a:extLst>
          </p:cNvPr>
          <p:cNvSpPr>
            <a:spLocks noGrp="1"/>
          </p:cNvSpPr>
          <p:nvPr>
            <p:ph idx="1" hasCustomPrompt="1"/>
          </p:nvPr>
        </p:nvSpPr>
        <p:spPr>
          <a:xfrm>
            <a:off x="360000" y="1440000"/>
            <a:ext cx="7920000" cy="4916350"/>
          </a:xfrm>
        </p:spPr>
        <p:txBody>
          <a:bodyPr/>
          <a:lstStyle>
            <a:lvl1pPr>
              <a:defRPr b="0" i="0">
                <a:solidFill>
                  <a:schemeClr val="bg1"/>
                </a:solidFill>
                <a:latin typeface="Roboto" panose="02000000000000000000" pitchFamily="2" charset="0"/>
                <a:ea typeface="Roboto" panose="02000000000000000000" pitchFamily="2" charset="0"/>
              </a:defRPr>
            </a:lvl1pPr>
            <a:lvl2pPr>
              <a:defRPr b="0" i="0">
                <a:solidFill>
                  <a:schemeClr val="bg1"/>
                </a:solidFill>
                <a:latin typeface="Roboto" panose="02000000000000000000" pitchFamily="2" charset="0"/>
                <a:ea typeface="Roboto" panose="02000000000000000000" pitchFamily="2" charset="0"/>
              </a:defRPr>
            </a:lvl2pPr>
            <a:lvl3pPr>
              <a:defRPr b="0" i="0">
                <a:solidFill>
                  <a:schemeClr val="bg1"/>
                </a:solidFill>
                <a:latin typeface="Roboto" panose="02000000000000000000" pitchFamily="2" charset="0"/>
                <a:ea typeface="Roboto" panose="02000000000000000000" pitchFamily="2" charset="0"/>
              </a:defRPr>
            </a:lvl3pPr>
            <a:lvl4pPr>
              <a:defRPr b="0" i="0">
                <a:solidFill>
                  <a:schemeClr val="bg1"/>
                </a:solidFill>
                <a:latin typeface="Roboto" panose="02000000000000000000" pitchFamily="2" charset="0"/>
                <a:ea typeface="Roboto" panose="02000000000000000000" pitchFamily="2" charset="0"/>
              </a:defRPr>
            </a:lvl4pPr>
            <a:lvl5pPr>
              <a:defRPr b="0" i="0">
                <a:solidFill>
                  <a:schemeClr val="bg1"/>
                </a:solidFill>
                <a:latin typeface="Roboto" panose="02000000000000000000" pitchFamily="2" charset="0"/>
                <a:ea typeface="Roboto" panose="02000000000000000000" pitchFamily="2" charset="0"/>
              </a:defRPr>
            </a:lvl5pPr>
          </a:lstStyle>
          <a:p>
            <a:pPr lvl="0"/>
            <a:r>
              <a:rPr lang="en-GB"/>
              <a:t>Click to edit content</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6">
            <a:extLst>
              <a:ext uri="{FF2B5EF4-FFF2-40B4-BE49-F238E27FC236}">
                <a16:creationId xmlns:a16="http://schemas.microsoft.com/office/drawing/2014/main" id="{2C17C4A9-66DF-70B8-B44F-ACBEB284FC70}"/>
              </a:ext>
            </a:extLst>
          </p:cNvPr>
          <p:cNvSpPr>
            <a:spLocks noGrp="1"/>
          </p:cNvSpPr>
          <p:nvPr>
            <p:ph type="title" hasCustomPrompt="1"/>
          </p:nvPr>
        </p:nvSpPr>
        <p:spPr>
          <a:xfrm>
            <a:off x="360000" y="360000"/>
            <a:ext cx="10172823" cy="535531"/>
          </a:xfrm>
        </p:spPr>
        <p:txBody>
          <a:bodyPr/>
          <a:lstStyle/>
          <a:p>
            <a:r>
              <a:rPr lang="en-GB"/>
              <a:t>Click to edit title</a:t>
            </a:r>
          </a:p>
        </p:txBody>
      </p:sp>
    </p:spTree>
    <p:extLst>
      <p:ext uri="{BB962C8B-B14F-4D97-AF65-F5344CB8AC3E}">
        <p14:creationId xmlns:p14="http://schemas.microsoft.com/office/powerpoint/2010/main" val="9491384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861F9EE0-CC76-98CA-A9E2-52C291C948F1}"/>
              </a:ext>
              <a:ext uri="{C183D7F6-B498-43B3-948B-1728B52AA6E4}">
                <adec:decorative xmlns:adec="http://schemas.microsoft.com/office/drawing/2017/decorative" val="1"/>
              </a:ext>
            </a:extLst>
          </p:cNvPr>
          <p:cNvCxnSpPr>
            <a:cxnSpLocks/>
          </p:cNvCxnSpPr>
          <p:nvPr userDrawn="1"/>
        </p:nvCxnSpPr>
        <p:spPr>
          <a:xfrm>
            <a:off x="92690" y="126651"/>
            <a:ext cx="0" cy="6627875"/>
          </a:xfrm>
          <a:prstGeom prst="line">
            <a:avLst/>
          </a:prstGeom>
          <a:ln w="63500" cap="rnd">
            <a:solidFill>
              <a:schemeClr val="accent2"/>
            </a:solidFill>
            <a:prstDash val="sysDot"/>
            <a:roun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0947D013-98BA-8218-9C6C-069855301BE4}"/>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532824" y="360000"/>
            <a:ext cx="1299176" cy="540000"/>
          </a:xfrm>
          <a:prstGeom prst="rect">
            <a:avLst/>
          </a:prstGeom>
        </p:spPr>
      </p:pic>
      <p:sp>
        <p:nvSpPr>
          <p:cNvPr id="7" name="Slide Number Placeholder 6"/>
          <p:cNvSpPr>
            <a:spLocks noGrp="1"/>
          </p:cNvSpPr>
          <p:nvPr>
            <p:ph type="sldNum" sz="quarter" idx="12"/>
          </p:nvPr>
        </p:nvSpPr>
        <p:spPr>
          <a:xfrm>
            <a:off x="9088800" y="6356350"/>
            <a:ext cx="2743200" cy="365125"/>
          </a:xfrm>
          <a:prstGeom prst="rect">
            <a:avLst/>
          </a:prstGeom>
        </p:spPr>
        <p:txBody>
          <a:bodyPr/>
          <a:lstStyle/>
          <a:p>
            <a:fld id="{330EA680-D336-4FF7-8B7A-9848BB0A1C32}" type="slidenum">
              <a:rPr lang="en-GB" smtClean="0"/>
              <a:t>‹#›</a:t>
            </a:fld>
            <a:endParaRPr lang="en-GB"/>
          </a:p>
        </p:txBody>
      </p:sp>
      <p:sp>
        <p:nvSpPr>
          <p:cNvPr id="6" name="Footer Placeholder 5"/>
          <p:cNvSpPr>
            <a:spLocks noGrp="1"/>
          </p:cNvSpPr>
          <p:nvPr>
            <p:ph type="ftr" sz="quarter" idx="11"/>
          </p:nvPr>
        </p:nvSpPr>
        <p:spPr>
          <a:xfrm>
            <a:off x="3570900" y="6356350"/>
            <a:ext cx="5050200" cy="365125"/>
          </a:xfrm>
          <a:prstGeom prst="rect">
            <a:avLst/>
          </a:prstGeom>
        </p:spPr>
        <p:txBody>
          <a:bodyPr/>
          <a:lstStyle/>
          <a:p>
            <a:endParaRPr lang="en-GB"/>
          </a:p>
        </p:txBody>
      </p:sp>
      <p:sp>
        <p:nvSpPr>
          <p:cNvPr id="5" name="Date Placeholder 4"/>
          <p:cNvSpPr>
            <a:spLocks noGrp="1"/>
          </p:cNvSpPr>
          <p:nvPr>
            <p:ph type="dt" sz="half" idx="10"/>
          </p:nvPr>
        </p:nvSpPr>
        <p:spPr>
          <a:xfrm>
            <a:off x="360000" y="6356350"/>
            <a:ext cx="2743200" cy="365125"/>
          </a:xfrm>
          <a:prstGeom prst="rect">
            <a:avLst/>
          </a:prstGeom>
        </p:spPr>
        <p:txBody>
          <a:bodyPr/>
          <a:lstStyle/>
          <a:p>
            <a:fld id="{846CE7D5-CF57-46EF-B807-FDD0502418D4}" type="datetimeFigureOut">
              <a:rPr lang="en-GB" smtClean="0"/>
              <a:t>03/10/2024</a:t>
            </a:fld>
            <a:endParaRPr lang="en-GB"/>
          </a:p>
        </p:txBody>
      </p:sp>
      <p:sp>
        <p:nvSpPr>
          <p:cNvPr id="4" name="Content Placeholder 3"/>
          <p:cNvSpPr>
            <a:spLocks noGrp="1"/>
          </p:cNvSpPr>
          <p:nvPr>
            <p:ph sz="half" idx="2" hasCustomPrompt="1"/>
          </p:nvPr>
        </p:nvSpPr>
        <p:spPr>
          <a:xfrm>
            <a:off x="6095990" y="1439999"/>
            <a:ext cx="5692810" cy="4911881"/>
          </a:xfrm>
          <a:prstGeom prst="rect">
            <a:avLst/>
          </a:prstGeom>
        </p:spPr>
        <p:txBody>
          <a:bodyPr/>
          <a:lstStyle/>
          <a:p>
            <a:pPr lvl="0"/>
            <a:r>
              <a:rPr lang="en-GB"/>
              <a:t>Click to edit content</a:t>
            </a:r>
          </a:p>
          <a:p>
            <a:pPr lvl="1"/>
            <a:r>
              <a:rPr lang="en-GB"/>
              <a:t>Second level</a:t>
            </a:r>
          </a:p>
          <a:p>
            <a:pPr lvl="2"/>
            <a:r>
              <a:rPr lang="en-GB"/>
              <a:t>Third level</a:t>
            </a:r>
          </a:p>
          <a:p>
            <a:pPr lvl="3"/>
            <a:r>
              <a:rPr lang="en-GB"/>
              <a:t>Fourth level</a:t>
            </a:r>
          </a:p>
          <a:p>
            <a:pPr lvl="4"/>
            <a:r>
              <a:rPr lang="en-GB"/>
              <a:t>Fifth level</a:t>
            </a:r>
            <a:endParaRPr lang="en-US"/>
          </a:p>
        </p:txBody>
      </p:sp>
      <p:sp>
        <p:nvSpPr>
          <p:cNvPr id="3" name="Content Placeholder 2"/>
          <p:cNvSpPr>
            <a:spLocks noGrp="1"/>
          </p:cNvSpPr>
          <p:nvPr>
            <p:ph sz="half" idx="1" hasCustomPrompt="1"/>
          </p:nvPr>
        </p:nvSpPr>
        <p:spPr>
          <a:xfrm>
            <a:off x="359999" y="1440000"/>
            <a:ext cx="5735991" cy="4916350"/>
          </a:xfrm>
          <a:prstGeom prst="rect">
            <a:avLst/>
          </a:prstGeom>
        </p:spPr>
        <p:txBody>
          <a:bodyPr/>
          <a:lstStyle/>
          <a:p>
            <a:pPr lvl="0"/>
            <a:r>
              <a:rPr lang="en-GB"/>
              <a:t>Click to edit content</a:t>
            </a:r>
          </a:p>
          <a:p>
            <a:pPr lvl="1"/>
            <a:r>
              <a:rPr lang="en-GB"/>
              <a:t>Second level</a:t>
            </a:r>
          </a:p>
          <a:p>
            <a:pPr lvl="2"/>
            <a:r>
              <a:rPr lang="en-GB"/>
              <a:t>Third level</a:t>
            </a:r>
          </a:p>
          <a:p>
            <a:pPr lvl="3"/>
            <a:r>
              <a:rPr lang="en-GB"/>
              <a:t>Fourth level</a:t>
            </a:r>
          </a:p>
          <a:p>
            <a:pPr lvl="4"/>
            <a:r>
              <a:rPr lang="en-GB"/>
              <a:t>Fifth level</a:t>
            </a:r>
            <a:endParaRPr lang="en-US"/>
          </a:p>
        </p:txBody>
      </p:sp>
      <p:sp>
        <p:nvSpPr>
          <p:cNvPr id="8" name="Title 7">
            <a:extLst>
              <a:ext uri="{FF2B5EF4-FFF2-40B4-BE49-F238E27FC236}">
                <a16:creationId xmlns:a16="http://schemas.microsoft.com/office/drawing/2014/main" id="{83A8B9AF-8124-7B45-72F3-E3915149B59F}"/>
              </a:ext>
            </a:extLst>
          </p:cNvPr>
          <p:cNvSpPr>
            <a:spLocks noGrp="1"/>
          </p:cNvSpPr>
          <p:nvPr>
            <p:ph type="title" hasCustomPrompt="1"/>
          </p:nvPr>
        </p:nvSpPr>
        <p:spPr>
          <a:xfrm>
            <a:off x="360000" y="360000"/>
            <a:ext cx="10172816" cy="535531"/>
          </a:xfrm>
        </p:spPr>
        <p:txBody>
          <a:bodyPr/>
          <a:lstStyle/>
          <a:p>
            <a:r>
              <a:rPr lang="en-GB"/>
              <a:t>Click to edit title</a:t>
            </a:r>
          </a:p>
        </p:txBody>
      </p:sp>
    </p:spTree>
    <p:extLst>
      <p:ext uri="{BB962C8B-B14F-4D97-AF65-F5344CB8AC3E}">
        <p14:creationId xmlns:p14="http://schemas.microsoft.com/office/powerpoint/2010/main" val="12030920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2458F756-9147-8725-990C-26785F595E61}"/>
              </a:ext>
              <a:ext uri="{C183D7F6-B498-43B3-948B-1728B52AA6E4}">
                <adec:decorative xmlns:adec="http://schemas.microsoft.com/office/drawing/2017/decorative" val="1"/>
              </a:ext>
            </a:extLst>
          </p:cNvPr>
          <p:cNvCxnSpPr>
            <a:cxnSpLocks/>
          </p:cNvCxnSpPr>
          <p:nvPr userDrawn="1"/>
        </p:nvCxnSpPr>
        <p:spPr>
          <a:xfrm>
            <a:off x="92690" y="126651"/>
            <a:ext cx="0" cy="6627875"/>
          </a:xfrm>
          <a:prstGeom prst="line">
            <a:avLst/>
          </a:prstGeom>
          <a:ln w="63500" cap="rnd">
            <a:solidFill>
              <a:schemeClr val="accent2"/>
            </a:solidFill>
            <a:prstDash val="sysDot"/>
            <a:roun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60E2460B-EA4D-3E35-A53C-0A160331991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532824" y="360000"/>
            <a:ext cx="1299176" cy="540000"/>
          </a:xfrm>
          <a:prstGeom prst="rect">
            <a:avLst/>
          </a:prstGeom>
        </p:spPr>
      </p:pic>
      <p:sp>
        <p:nvSpPr>
          <p:cNvPr id="9" name="Slide Number Placeholder 8"/>
          <p:cNvSpPr>
            <a:spLocks noGrp="1"/>
          </p:cNvSpPr>
          <p:nvPr>
            <p:ph type="sldNum" sz="quarter" idx="12"/>
          </p:nvPr>
        </p:nvSpPr>
        <p:spPr>
          <a:xfrm>
            <a:off x="9088800" y="6356350"/>
            <a:ext cx="2743200" cy="365125"/>
          </a:xfrm>
          <a:prstGeom prst="rect">
            <a:avLst/>
          </a:prstGeom>
        </p:spPr>
        <p:txBody>
          <a:bodyPr/>
          <a:lstStyle/>
          <a:p>
            <a:fld id="{330EA680-D336-4FF7-8B7A-9848BB0A1C32}" type="slidenum">
              <a:rPr lang="en-GB" smtClean="0"/>
              <a:t>‹#›</a:t>
            </a:fld>
            <a:endParaRPr lang="en-GB"/>
          </a:p>
        </p:txBody>
      </p:sp>
      <p:sp>
        <p:nvSpPr>
          <p:cNvPr id="8" name="Footer Placeholder 7"/>
          <p:cNvSpPr>
            <a:spLocks noGrp="1"/>
          </p:cNvSpPr>
          <p:nvPr>
            <p:ph type="ftr" sz="quarter" idx="11"/>
          </p:nvPr>
        </p:nvSpPr>
        <p:spPr>
          <a:xfrm>
            <a:off x="3570900" y="6356350"/>
            <a:ext cx="5050200" cy="365125"/>
          </a:xfrm>
          <a:prstGeom prst="rect">
            <a:avLst/>
          </a:prstGeom>
        </p:spPr>
        <p:txBody>
          <a:bodyPr/>
          <a:lstStyle/>
          <a:p>
            <a:endParaRPr lang="en-GB"/>
          </a:p>
        </p:txBody>
      </p:sp>
      <p:sp>
        <p:nvSpPr>
          <p:cNvPr id="7" name="Date Placeholder 6"/>
          <p:cNvSpPr>
            <a:spLocks noGrp="1"/>
          </p:cNvSpPr>
          <p:nvPr>
            <p:ph type="dt" sz="half" idx="10"/>
          </p:nvPr>
        </p:nvSpPr>
        <p:spPr>
          <a:xfrm>
            <a:off x="360000" y="6356350"/>
            <a:ext cx="2743200" cy="365125"/>
          </a:xfrm>
          <a:prstGeom prst="rect">
            <a:avLst/>
          </a:prstGeom>
        </p:spPr>
        <p:txBody>
          <a:bodyPr/>
          <a:lstStyle/>
          <a:p>
            <a:fld id="{846CE7D5-CF57-46EF-B807-FDD0502418D4}" type="datetimeFigureOut">
              <a:rPr lang="en-GB" smtClean="0"/>
              <a:t>03/10/2024</a:t>
            </a:fld>
            <a:endParaRPr lang="en-GB"/>
          </a:p>
        </p:txBody>
      </p:sp>
      <p:sp>
        <p:nvSpPr>
          <p:cNvPr id="6" name="Content Placeholder 5"/>
          <p:cNvSpPr>
            <a:spLocks noGrp="1"/>
          </p:cNvSpPr>
          <p:nvPr>
            <p:ph sz="quarter" idx="4" hasCustomPrompt="1"/>
          </p:nvPr>
        </p:nvSpPr>
        <p:spPr>
          <a:xfrm>
            <a:off x="6073200" y="2415286"/>
            <a:ext cx="5580000" cy="3935464"/>
          </a:xfrm>
          <a:prstGeom prst="rect">
            <a:avLst/>
          </a:prstGeom>
        </p:spPr>
        <p:txBody>
          <a:bodyPr/>
          <a:lstStyle/>
          <a:p>
            <a:pPr lvl="0"/>
            <a:r>
              <a:rPr lang="en-GB"/>
              <a:t>Click to edit content</a:t>
            </a:r>
          </a:p>
          <a:p>
            <a:pPr lvl="1"/>
            <a:r>
              <a:rPr lang="en-GB"/>
              <a:t>Second level</a:t>
            </a:r>
          </a:p>
          <a:p>
            <a:pPr lvl="2"/>
            <a:r>
              <a:rPr lang="en-GB"/>
              <a:t>Third level</a:t>
            </a:r>
          </a:p>
          <a:p>
            <a:pPr lvl="3"/>
            <a:r>
              <a:rPr lang="en-GB"/>
              <a:t>Fourth level</a:t>
            </a:r>
          </a:p>
          <a:p>
            <a:pPr lvl="4"/>
            <a:r>
              <a:rPr lang="en-GB"/>
              <a:t>Fifth level</a:t>
            </a:r>
          </a:p>
        </p:txBody>
      </p:sp>
      <p:sp>
        <p:nvSpPr>
          <p:cNvPr id="5" name="Text Placeholder 4"/>
          <p:cNvSpPr>
            <a:spLocks noGrp="1"/>
          </p:cNvSpPr>
          <p:nvPr>
            <p:ph type="body" sz="quarter" idx="3" hasCustomPrompt="1"/>
          </p:nvPr>
        </p:nvSpPr>
        <p:spPr>
          <a:xfrm>
            <a:off x="6073200" y="1334897"/>
            <a:ext cx="5580000" cy="823912"/>
          </a:xfrm>
          <a:prstGeom prst="rect">
            <a:avLst/>
          </a:prstGeom>
        </p:spPr>
        <p:txBody>
          <a:bodyPr anchor="b">
            <a:noAutofit/>
          </a:bodyPr>
          <a:lstStyle>
            <a:lvl1pPr marL="0" indent="0">
              <a:buNone/>
              <a:defRPr sz="2400" b="0" i="0">
                <a:latin typeface="Roboto Medium" panose="02000000000000000000" pitchFamily="2" charset="0"/>
                <a:ea typeface="Roboto Medium" panose="02000000000000000000" pitchFamily="2" charset="0"/>
                <a:cs typeface="Roboto Serif 20pt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column title</a:t>
            </a:r>
          </a:p>
        </p:txBody>
      </p:sp>
      <p:sp>
        <p:nvSpPr>
          <p:cNvPr id="4" name="Content Placeholder 3"/>
          <p:cNvSpPr>
            <a:spLocks noGrp="1"/>
          </p:cNvSpPr>
          <p:nvPr>
            <p:ph sz="half" idx="2" hasCustomPrompt="1"/>
          </p:nvPr>
        </p:nvSpPr>
        <p:spPr>
          <a:xfrm>
            <a:off x="360000" y="2415286"/>
            <a:ext cx="5579994" cy="3935464"/>
          </a:xfrm>
          <a:prstGeom prst="rect">
            <a:avLst/>
          </a:prstGeom>
        </p:spPr>
        <p:txBody>
          <a:bodyPr/>
          <a:lstStyle/>
          <a:p>
            <a:pPr lvl="0"/>
            <a:r>
              <a:rPr lang="en-GB"/>
              <a:t>Click to edit content</a:t>
            </a:r>
          </a:p>
          <a:p>
            <a:pPr lvl="1"/>
            <a:r>
              <a:rPr lang="en-GB"/>
              <a:t>Second level</a:t>
            </a:r>
          </a:p>
          <a:p>
            <a:pPr lvl="2"/>
            <a:r>
              <a:rPr lang="en-GB"/>
              <a:t>Third level</a:t>
            </a:r>
          </a:p>
          <a:p>
            <a:pPr lvl="3"/>
            <a:r>
              <a:rPr lang="en-GB"/>
              <a:t>Fourth level</a:t>
            </a:r>
          </a:p>
          <a:p>
            <a:pPr lvl="4"/>
            <a:r>
              <a:rPr lang="en-GB"/>
              <a:t>Fifth level</a:t>
            </a:r>
          </a:p>
        </p:txBody>
      </p:sp>
      <p:sp>
        <p:nvSpPr>
          <p:cNvPr id="3" name="Text Placeholder 2"/>
          <p:cNvSpPr>
            <a:spLocks noGrp="1"/>
          </p:cNvSpPr>
          <p:nvPr>
            <p:ph type="body" idx="1" hasCustomPrompt="1"/>
          </p:nvPr>
        </p:nvSpPr>
        <p:spPr>
          <a:xfrm>
            <a:off x="360000" y="1340497"/>
            <a:ext cx="5579997" cy="823912"/>
          </a:xfrm>
          <a:prstGeom prst="rect">
            <a:avLst/>
          </a:prstGeom>
        </p:spPr>
        <p:txBody>
          <a:bodyPr anchor="b">
            <a:noAutofit/>
          </a:bodyPr>
          <a:lstStyle>
            <a:lvl1pPr marL="0" indent="0">
              <a:buNone/>
              <a:defRPr sz="2400" b="0" i="0">
                <a:latin typeface="Roboto Medium" panose="02000000000000000000" pitchFamily="2" charset="0"/>
                <a:ea typeface="Roboto Medium" panose="02000000000000000000" pitchFamily="2" charset="0"/>
                <a:cs typeface="Roboto Serif 20pt Medium"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column title</a:t>
            </a:r>
          </a:p>
        </p:txBody>
      </p:sp>
      <p:sp>
        <p:nvSpPr>
          <p:cNvPr id="10" name="Title 9">
            <a:extLst>
              <a:ext uri="{FF2B5EF4-FFF2-40B4-BE49-F238E27FC236}">
                <a16:creationId xmlns:a16="http://schemas.microsoft.com/office/drawing/2014/main" id="{2EE2BF22-51DD-F554-C839-78EDEADA5951}"/>
              </a:ext>
            </a:extLst>
          </p:cNvPr>
          <p:cNvSpPr>
            <a:spLocks noGrp="1"/>
          </p:cNvSpPr>
          <p:nvPr>
            <p:ph type="title" hasCustomPrompt="1"/>
          </p:nvPr>
        </p:nvSpPr>
        <p:spPr>
          <a:xfrm>
            <a:off x="360000" y="360000"/>
            <a:ext cx="10172818" cy="535531"/>
          </a:xfrm>
        </p:spPr>
        <p:txBody>
          <a:bodyPr/>
          <a:lstStyle/>
          <a:p>
            <a:r>
              <a:rPr lang="en-GB"/>
              <a:t>Click to edit title</a:t>
            </a:r>
          </a:p>
        </p:txBody>
      </p:sp>
    </p:spTree>
    <p:extLst>
      <p:ext uri="{BB962C8B-B14F-4D97-AF65-F5344CB8AC3E}">
        <p14:creationId xmlns:p14="http://schemas.microsoft.com/office/powerpoint/2010/main" val="37331723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4714106-F838-8240-28E2-BC6B0CEB073D}"/>
              </a:ext>
              <a:ext uri="{C183D7F6-B498-43B3-948B-1728B52AA6E4}">
                <adec:decorative xmlns:adec="http://schemas.microsoft.com/office/drawing/2017/decorative" val="1"/>
              </a:ext>
            </a:extLst>
          </p:cNvPr>
          <p:cNvCxnSpPr>
            <a:cxnSpLocks/>
          </p:cNvCxnSpPr>
          <p:nvPr userDrawn="1"/>
        </p:nvCxnSpPr>
        <p:spPr>
          <a:xfrm>
            <a:off x="92690" y="126651"/>
            <a:ext cx="0" cy="6627875"/>
          </a:xfrm>
          <a:prstGeom prst="line">
            <a:avLst/>
          </a:prstGeom>
          <a:ln w="63500" cap="rnd">
            <a:solidFill>
              <a:schemeClr val="accent2"/>
            </a:solidFill>
            <a:prstDash val="sysDot"/>
            <a:roun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2960A1AC-5DEB-28FC-2777-1D99A74D2B7C}"/>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532824" y="360000"/>
            <a:ext cx="1299176" cy="540000"/>
          </a:xfrm>
          <a:prstGeom prst="rect">
            <a:avLst/>
          </a:prstGeom>
        </p:spPr>
      </p:pic>
      <p:sp>
        <p:nvSpPr>
          <p:cNvPr id="11" name="Slide Number Placeholder 8">
            <a:extLst>
              <a:ext uri="{FF2B5EF4-FFF2-40B4-BE49-F238E27FC236}">
                <a16:creationId xmlns:a16="http://schemas.microsoft.com/office/drawing/2014/main" id="{A97B5BCD-840E-8400-E6E2-BD4EEDEA0B54}"/>
              </a:ext>
            </a:extLst>
          </p:cNvPr>
          <p:cNvSpPr>
            <a:spLocks noGrp="1"/>
          </p:cNvSpPr>
          <p:nvPr>
            <p:ph type="sldNum" sz="quarter" idx="12"/>
          </p:nvPr>
        </p:nvSpPr>
        <p:spPr>
          <a:xfrm>
            <a:off x="9088800" y="6356350"/>
            <a:ext cx="2743200" cy="365125"/>
          </a:xfrm>
          <a:prstGeom prst="rect">
            <a:avLst/>
          </a:prstGeom>
        </p:spPr>
        <p:txBody>
          <a:bodyPr/>
          <a:lstStyle/>
          <a:p>
            <a:fld id="{330EA680-D336-4FF7-8B7A-9848BB0A1C32}" type="slidenum">
              <a:rPr lang="en-GB" smtClean="0"/>
              <a:t>‹#›</a:t>
            </a:fld>
            <a:endParaRPr lang="en-GB"/>
          </a:p>
        </p:txBody>
      </p:sp>
      <p:sp>
        <p:nvSpPr>
          <p:cNvPr id="10" name="Footer Placeholder 7">
            <a:extLst>
              <a:ext uri="{FF2B5EF4-FFF2-40B4-BE49-F238E27FC236}">
                <a16:creationId xmlns:a16="http://schemas.microsoft.com/office/drawing/2014/main" id="{E0EFEDA7-DB71-2FE6-76AE-A09F3C1AB763}"/>
              </a:ext>
            </a:extLst>
          </p:cNvPr>
          <p:cNvSpPr>
            <a:spLocks noGrp="1"/>
          </p:cNvSpPr>
          <p:nvPr>
            <p:ph type="ftr" sz="quarter" idx="11"/>
          </p:nvPr>
        </p:nvSpPr>
        <p:spPr>
          <a:xfrm>
            <a:off x="3570900" y="6356350"/>
            <a:ext cx="5050200" cy="365125"/>
          </a:xfrm>
          <a:prstGeom prst="rect">
            <a:avLst/>
          </a:prstGeom>
        </p:spPr>
        <p:txBody>
          <a:bodyPr/>
          <a:lstStyle/>
          <a:p>
            <a:endParaRPr lang="en-GB"/>
          </a:p>
        </p:txBody>
      </p:sp>
      <p:sp>
        <p:nvSpPr>
          <p:cNvPr id="9" name="Date Placeholder 6">
            <a:extLst>
              <a:ext uri="{FF2B5EF4-FFF2-40B4-BE49-F238E27FC236}">
                <a16:creationId xmlns:a16="http://schemas.microsoft.com/office/drawing/2014/main" id="{576FB2DE-B1D3-BBFF-72D1-7FDC7927B6AE}"/>
              </a:ext>
            </a:extLst>
          </p:cNvPr>
          <p:cNvSpPr>
            <a:spLocks noGrp="1"/>
          </p:cNvSpPr>
          <p:nvPr>
            <p:ph type="dt" sz="half" idx="10"/>
          </p:nvPr>
        </p:nvSpPr>
        <p:spPr>
          <a:xfrm>
            <a:off x="360000" y="6356350"/>
            <a:ext cx="2743200" cy="365125"/>
          </a:xfrm>
          <a:prstGeom prst="rect">
            <a:avLst/>
          </a:prstGeom>
        </p:spPr>
        <p:txBody>
          <a:bodyPr/>
          <a:lstStyle/>
          <a:p>
            <a:fld id="{846CE7D5-CF57-46EF-B807-FDD0502418D4}" type="datetimeFigureOut">
              <a:rPr lang="en-GB" smtClean="0"/>
              <a:t>03/10/2024</a:t>
            </a:fld>
            <a:endParaRPr lang="en-GB"/>
          </a:p>
        </p:txBody>
      </p:sp>
      <p:sp>
        <p:nvSpPr>
          <p:cNvPr id="8" name="Title 7">
            <a:extLst>
              <a:ext uri="{FF2B5EF4-FFF2-40B4-BE49-F238E27FC236}">
                <a16:creationId xmlns:a16="http://schemas.microsoft.com/office/drawing/2014/main" id="{B764382A-9FF8-A9FA-BABE-2471BFE5039B}"/>
              </a:ext>
            </a:extLst>
          </p:cNvPr>
          <p:cNvSpPr>
            <a:spLocks noGrp="1"/>
          </p:cNvSpPr>
          <p:nvPr>
            <p:ph type="title" hasCustomPrompt="1"/>
          </p:nvPr>
        </p:nvSpPr>
        <p:spPr>
          <a:xfrm>
            <a:off x="360000" y="360000"/>
            <a:ext cx="10172819" cy="535531"/>
          </a:xfrm>
        </p:spPr>
        <p:txBody>
          <a:bodyPr/>
          <a:lstStyle/>
          <a:p>
            <a:r>
              <a:rPr lang="en-GB"/>
              <a:t>Click to edit title</a:t>
            </a:r>
          </a:p>
        </p:txBody>
      </p:sp>
    </p:spTree>
    <p:extLst>
      <p:ext uri="{BB962C8B-B14F-4D97-AF65-F5344CB8AC3E}">
        <p14:creationId xmlns:p14="http://schemas.microsoft.com/office/powerpoint/2010/main" val="32103125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E0B0F5AC-2850-3473-FA5B-CF749C1F386A}"/>
              </a:ext>
              <a:ext uri="{C183D7F6-B498-43B3-948B-1728B52AA6E4}">
                <adec:decorative xmlns:adec="http://schemas.microsoft.com/office/drawing/2017/decorative" val="1"/>
              </a:ext>
            </a:extLst>
          </p:cNvPr>
          <p:cNvCxnSpPr>
            <a:cxnSpLocks/>
          </p:cNvCxnSpPr>
          <p:nvPr userDrawn="1"/>
        </p:nvCxnSpPr>
        <p:spPr>
          <a:xfrm>
            <a:off x="92690" y="126651"/>
            <a:ext cx="0" cy="6627875"/>
          </a:xfrm>
          <a:prstGeom prst="line">
            <a:avLst/>
          </a:prstGeom>
          <a:ln w="63500" cap="rnd">
            <a:solidFill>
              <a:schemeClr val="accent2"/>
            </a:solidFill>
            <a:prstDash val="sysDot"/>
            <a:roun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6866281A-3FD9-51FA-F302-DE2B6ED71B6E}"/>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532824" y="360000"/>
            <a:ext cx="1299176" cy="540000"/>
          </a:xfrm>
          <a:prstGeom prst="rect">
            <a:avLst/>
          </a:prstGeom>
        </p:spPr>
      </p:pic>
      <p:sp>
        <p:nvSpPr>
          <p:cNvPr id="7" name="Slide Number Placeholder 6"/>
          <p:cNvSpPr>
            <a:spLocks noGrp="1"/>
          </p:cNvSpPr>
          <p:nvPr>
            <p:ph type="sldNum" sz="quarter" idx="12"/>
          </p:nvPr>
        </p:nvSpPr>
        <p:spPr>
          <a:xfrm>
            <a:off x="9088800" y="6356350"/>
            <a:ext cx="2743200" cy="365125"/>
          </a:xfrm>
          <a:prstGeom prst="rect">
            <a:avLst/>
          </a:prstGeom>
        </p:spPr>
        <p:txBody>
          <a:bodyPr/>
          <a:lstStyle/>
          <a:p>
            <a:fld id="{330EA680-D336-4FF7-8B7A-9848BB0A1C32}" type="slidenum">
              <a:rPr lang="en-GB" smtClean="0"/>
              <a:t>‹#›</a:t>
            </a:fld>
            <a:endParaRPr lang="en-GB"/>
          </a:p>
        </p:txBody>
      </p:sp>
      <p:sp>
        <p:nvSpPr>
          <p:cNvPr id="6" name="Footer Placeholder 5"/>
          <p:cNvSpPr>
            <a:spLocks noGrp="1"/>
          </p:cNvSpPr>
          <p:nvPr>
            <p:ph type="ftr" sz="quarter" idx="11"/>
          </p:nvPr>
        </p:nvSpPr>
        <p:spPr>
          <a:xfrm>
            <a:off x="3570899" y="6356350"/>
            <a:ext cx="5050200" cy="365125"/>
          </a:xfrm>
          <a:prstGeom prst="rect">
            <a:avLst/>
          </a:prstGeom>
        </p:spPr>
        <p:txBody>
          <a:bodyPr/>
          <a:lstStyle/>
          <a:p>
            <a:endParaRPr lang="en-GB"/>
          </a:p>
        </p:txBody>
      </p:sp>
      <p:sp>
        <p:nvSpPr>
          <p:cNvPr id="5" name="Date Placeholder 4"/>
          <p:cNvSpPr>
            <a:spLocks noGrp="1"/>
          </p:cNvSpPr>
          <p:nvPr>
            <p:ph type="dt" sz="half" idx="10"/>
          </p:nvPr>
        </p:nvSpPr>
        <p:spPr>
          <a:xfrm>
            <a:off x="359999" y="6356350"/>
            <a:ext cx="2743200" cy="365125"/>
          </a:xfrm>
          <a:prstGeom prst="rect">
            <a:avLst/>
          </a:prstGeom>
        </p:spPr>
        <p:txBody>
          <a:bodyPr/>
          <a:lstStyle/>
          <a:p>
            <a:fld id="{846CE7D5-CF57-46EF-B807-FDD0502418D4}" type="datetimeFigureOut">
              <a:rPr lang="en-GB" smtClean="0"/>
              <a:t>03/10/2024</a:t>
            </a:fld>
            <a:endParaRPr lang="en-GB"/>
          </a:p>
        </p:txBody>
      </p:sp>
      <p:sp>
        <p:nvSpPr>
          <p:cNvPr id="3" name="Content Placeholder 2"/>
          <p:cNvSpPr>
            <a:spLocks noGrp="1"/>
          </p:cNvSpPr>
          <p:nvPr>
            <p:ph idx="1" hasCustomPrompt="1"/>
          </p:nvPr>
        </p:nvSpPr>
        <p:spPr>
          <a:xfrm>
            <a:off x="6095999" y="1314107"/>
            <a:ext cx="5554800" cy="504224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content</a:t>
            </a:r>
          </a:p>
          <a:p>
            <a:pPr lvl="1"/>
            <a:r>
              <a:rPr lang="en-GB"/>
              <a:t>Second level</a:t>
            </a:r>
          </a:p>
          <a:p>
            <a:pPr lvl="2"/>
            <a:r>
              <a:rPr lang="en-GB"/>
              <a:t>Third level</a:t>
            </a:r>
          </a:p>
          <a:p>
            <a:pPr lvl="3"/>
            <a:r>
              <a:rPr lang="en-GB"/>
              <a:t>Fourth level</a:t>
            </a:r>
          </a:p>
          <a:p>
            <a:pPr lvl="4"/>
            <a:r>
              <a:rPr lang="en-GB"/>
              <a:t>Fifth level</a:t>
            </a:r>
          </a:p>
        </p:txBody>
      </p:sp>
      <p:sp>
        <p:nvSpPr>
          <p:cNvPr id="4" name="Text Placeholder 3"/>
          <p:cNvSpPr>
            <a:spLocks noGrp="1"/>
          </p:cNvSpPr>
          <p:nvPr>
            <p:ph type="body" sz="half" idx="2" hasCustomPrompt="1"/>
          </p:nvPr>
        </p:nvSpPr>
        <p:spPr>
          <a:xfrm>
            <a:off x="539999" y="1800000"/>
            <a:ext cx="5088293" cy="4556350"/>
          </a:xfrm>
          <a:prstGeom prst="rect">
            <a:avLst/>
          </a:prstGeo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caption</a:t>
            </a:r>
          </a:p>
        </p:txBody>
      </p:sp>
      <p:sp>
        <p:nvSpPr>
          <p:cNvPr id="13" name="Title 1">
            <a:extLst>
              <a:ext uri="{FF2B5EF4-FFF2-40B4-BE49-F238E27FC236}">
                <a16:creationId xmlns:a16="http://schemas.microsoft.com/office/drawing/2014/main" id="{1A49A6B5-65B1-AC4B-8D01-465789921AA3}"/>
              </a:ext>
            </a:extLst>
          </p:cNvPr>
          <p:cNvSpPr>
            <a:spLocks noGrp="1"/>
          </p:cNvSpPr>
          <p:nvPr>
            <p:ph type="title" hasCustomPrompt="1"/>
          </p:nvPr>
        </p:nvSpPr>
        <p:spPr>
          <a:xfrm>
            <a:off x="539999" y="360000"/>
            <a:ext cx="5088294" cy="1440000"/>
          </a:xfrm>
        </p:spPr>
        <p:txBody>
          <a:bodyPr wrap="square">
            <a:noAutofit/>
          </a:bodyPr>
          <a:lstStyle>
            <a:lvl1pPr>
              <a:lnSpc>
                <a:spcPct val="100000"/>
              </a:lnSpc>
              <a:spcAft>
                <a:spcPts val="1800"/>
              </a:spcAft>
              <a:defRPr sz="2400" b="0" i="0">
                <a:solidFill>
                  <a:schemeClr val="accent2"/>
                </a:solidFill>
                <a:latin typeface="Roboto Serif 20pt Medium" pitchFamily="2" charset="77"/>
                <a:cs typeface="Roboto Serif 20pt Medium" pitchFamily="2" charset="77"/>
              </a:defRPr>
            </a:lvl1pPr>
          </a:lstStyle>
          <a:p>
            <a:r>
              <a:rPr lang="en-GB"/>
              <a:t>Click to edit title</a:t>
            </a:r>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and Image">
    <p:bg>
      <p:bgPr>
        <a:solidFill>
          <a:schemeClr val="tx1"/>
        </a:solidFill>
        <a:effectLst/>
      </p:bgPr>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E76BC01-0AA6-511C-5D50-3F2F0CF0BC94}"/>
              </a:ext>
              <a:ext uri="{C183D7F6-B498-43B3-948B-1728B52AA6E4}">
                <adec:decorative xmlns:adec="http://schemas.microsoft.com/office/drawing/2017/decorative" val="1"/>
              </a:ext>
            </a:extLst>
          </p:cNvPr>
          <p:cNvCxnSpPr>
            <a:cxnSpLocks/>
          </p:cNvCxnSpPr>
          <p:nvPr userDrawn="1"/>
        </p:nvCxnSpPr>
        <p:spPr>
          <a:xfrm>
            <a:off x="92690" y="126651"/>
            <a:ext cx="0" cy="6627875"/>
          </a:xfrm>
          <a:prstGeom prst="line">
            <a:avLst/>
          </a:prstGeom>
          <a:ln w="63500" cap="rnd">
            <a:solidFill>
              <a:schemeClr val="accent2"/>
            </a:solidFill>
            <a:prstDash val="sysDot"/>
            <a:round/>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10F1C435-223C-AE00-AD29-211968020D6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532824" y="360000"/>
            <a:ext cx="1299176" cy="540000"/>
          </a:xfrm>
          <a:prstGeom prst="rect">
            <a:avLst/>
          </a:prstGeom>
        </p:spPr>
      </p:pic>
      <p:sp>
        <p:nvSpPr>
          <p:cNvPr id="8" name="Picture Placeholder 7">
            <a:extLst>
              <a:ext uri="{FF2B5EF4-FFF2-40B4-BE49-F238E27FC236}">
                <a16:creationId xmlns:a16="http://schemas.microsoft.com/office/drawing/2014/main" id="{AA2B86A5-1931-4A7D-D178-FDC7E309369A}"/>
              </a:ext>
            </a:extLst>
          </p:cNvPr>
          <p:cNvSpPr>
            <a:spLocks noGrp="1"/>
          </p:cNvSpPr>
          <p:nvPr>
            <p:ph type="pic" sz="quarter" idx="16" hasCustomPrompt="1"/>
          </p:nvPr>
        </p:nvSpPr>
        <p:spPr>
          <a:xfrm>
            <a:off x="6099376" y="782358"/>
            <a:ext cx="6092624" cy="6075643"/>
          </a:xfrm>
          <a:custGeom>
            <a:avLst/>
            <a:gdLst>
              <a:gd name="connsiteX0" fmla="*/ 3691031 w 6092624"/>
              <a:gd name="connsiteY0" fmla="*/ 0 h 6075643"/>
              <a:gd name="connsiteX1" fmla="*/ 6038869 w 6092624"/>
              <a:gd name="connsiteY1" fmla="*/ 842852 h 6075643"/>
              <a:gd name="connsiteX2" fmla="*/ 6092624 w 6092624"/>
              <a:gd name="connsiteY2" fmla="*/ 891708 h 6075643"/>
              <a:gd name="connsiteX3" fmla="*/ 6092624 w 6092624"/>
              <a:gd name="connsiteY3" fmla="*/ 6075643 h 6075643"/>
              <a:gd name="connsiteX4" fmla="*/ 876275 w 6092624"/>
              <a:gd name="connsiteY4" fmla="*/ 6075643 h 6075643"/>
              <a:gd name="connsiteX5" fmla="*/ 842852 w 6092624"/>
              <a:gd name="connsiteY5" fmla="*/ 6038870 h 6075643"/>
              <a:gd name="connsiteX6" fmla="*/ 0 w 6092624"/>
              <a:gd name="connsiteY6" fmla="*/ 3691031 h 6075643"/>
              <a:gd name="connsiteX7" fmla="*/ 3691031 w 6092624"/>
              <a:gd name="connsiteY7" fmla="*/ 0 h 607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2624" h="6075643">
                <a:moveTo>
                  <a:pt x="3691031" y="0"/>
                </a:moveTo>
                <a:cubicBezTo>
                  <a:pt x="4582875" y="0"/>
                  <a:pt x="5400842" y="316305"/>
                  <a:pt x="6038869" y="842852"/>
                </a:cubicBezTo>
                <a:lnTo>
                  <a:pt x="6092624" y="891708"/>
                </a:lnTo>
                <a:lnTo>
                  <a:pt x="6092624" y="6075643"/>
                </a:lnTo>
                <a:lnTo>
                  <a:pt x="876275" y="6075643"/>
                </a:lnTo>
                <a:lnTo>
                  <a:pt x="842852" y="6038870"/>
                </a:lnTo>
                <a:cubicBezTo>
                  <a:pt x="316306" y="5400842"/>
                  <a:pt x="0" y="4582875"/>
                  <a:pt x="0" y="3691031"/>
                </a:cubicBezTo>
                <a:cubicBezTo>
                  <a:pt x="0" y="1652531"/>
                  <a:pt x="1652531" y="0"/>
                  <a:pt x="3691031" y="0"/>
                </a:cubicBezTo>
                <a:close/>
              </a:path>
            </a:pathLst>
          </a:custGeom>
          <a:noFill/>
        </p:spPr>
        <p:txBody>
          <a:bodyPr wrap="square" anchor="ctr">
            <a:noAutofit/>
          </a:bodyPr>
          <a:lstStyle>
            <a:lvl1pPr marL="0" indent="0" algn="ctr">
              <a:buNone/>
              <a:defRPr/>
            </a:lvl1pPr>
          </a:lstStyle>
          <a:p>
            <a:r>
              <a:rPr lang="en-GB"/>
              <a:t>Click icon to</a:t>
            </a:r>
            <a:br>
              <a:rPr lang="en-GB"/>
            </a:br>
            <a:r>
              <a:rPr lang="en-GB"/>
              <a:t>add image</a:t>
            </a:r>
          </a:p>
        </p:txBody>
      </p:sp>
      <p:sp>
        <p:nvSpPr>
          <p:cNvPr id="35" name="Content Placeholder 34">
            <a:extLst>
              <a:ext uri="{FF2B5EF4-FFF2-40B4-BE49-F238E27FC236}">
                <a16:creationId xmlns:a16="http://schemas.microsoft.com/office/drawing/2014/main" id="{78D03D68-87FF-52BD-3A3D-18ADE7A11E37}"/>
              </a:ext>
            </a:extLst>
          </p:cNvPr>
          <p:cNvSpPr>
            <a:spLocks noGrp="1"/>
          </p:cNvSpPr>
          <p:nvPr>
            <p:ph sz="quarter" idx="13" hasCustomPrompt="1"/>
          </p:nvPr>
        </p:nvSpPr>
        <p:spPr>
          <a:xfrm>
            <a:off x="360363" y="1639888"/>
            <a:ext cx="5040000" cy="4858112"/>
          </a:xfrm>
        </p:spPr>
        <p:txBody>
          <a:bodyPr/>
          <a:lstStyle/>
          <a:p>
            <a:pPr lvl="0"/>
            <a:r>
              <a:rPr lang="en-GB"/>
              <a:t>Click to edit content</a:t>
            </a:r>
          </a:p>
          <a:p>
            <a:pPr lvl="1"/>
            <a:r>
              <a:rPr lang="en-GB"/>
              <a:t>Second level</a:t>
            </a:r>
          </a:p>
          <a:p>
            <a:pPr lvl="2"/>
            <a:r>
              <a:rPr lang="en-GB"/>
              <a:t>Third level</a:t>
            </a:r>
          </a:p>
          <a:p>
            <a:pPr lvl="3"/>
            <a:r>
              <a:rPr lang="en-GB"/>
              <a:t>Fourth level</a:t>
            </a:r>
          </a:p>
          <a:p>
            <a:pPr lvl="4"/>
            <a:r>
              <a:rPr lang="en-GB"/>
              <a:t>Fifth level</a:t>
            </a:r>
          </a:p>
        </p:txBody>
      </p:sp>
      <p:sp>
        <p:nvSpPr>
          <p:cNvPr id="4" name="Title 1">
            <a:extLst>
              <a:ext uri="{FF2B5EF4-FFF2-40B4-BE49-F238E27FC236}">
                <a16:creationId xmlns:a16="http://schemas.microsoft.com/office/drawing/2014/main" id="{BCC62FF2-666B-A5B4-DCD5-442068FC2607}"/>
              </a:ext>
            </a:extLst>
          </p:cNvPr>
          <p:cNvSpPr>
            <a:spLocks noGrp="1"/>
          </p:cNvSpPr>
          <p:nvPr>
            <p:ph type="title" hasCustomPrompt="1"/>
          </p:nvPr>
        </p:nvSpPr>
        <p:spPr>
          <a:xfrm>
            <a:off x="359998" y="360000"/>
            <a:ext cx="6726597" cy="1279888"/>
          </a:xfrm>
        </p:spPr>
        <p:txBody>
          <a:bodyPr wrap="square">
            <a:noAutofit/>
          </a:bodyPr>
          <a:lstStyle>
            <a:lvl1pPr>
              <a:lnSpc>
                <a:spcPct val="100000"/>
              </a:lnSpc>
              <a:spcAft>
                <a:spcPts val="1800"/>
              </a:spcAft>
              <a:defRPr sz="2400" b="0" i="0">
                <a:solidFill>
                  <a:schemeClr val="accent2"/>
                </a:solidFill>
                <a:latin typeface="Roboto Serif 20pt Medium" pitchFamily="2" charset="77"/>
                <a:cs typeface="Roboto Serif 20pt Medium" pitchFamily="2" charset="77"/>
              </a:defRPr>
            </a:lvl1pPr>
          </a:lstStyle>
          <a:p>
            <a:r>
              <a:rPr lang="en-GB"/>
              <a:t>Click to edit title</a:t>
            </a:r>
            <a:endParaRPr lang="en-US"/>
          </a:p>
        </p:txBody>
      </p:sp>
    </p:spTree>
    <p:extLst>
      <p:ext uri="{BB962C8B-B14F-4D97-AF65-F5344CB8AC3E}">
        <p14:creationId xmlns:p14="http://schemas.microsoft.com/office/powerpoint/2010/main" val="9670984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and Large Image">
    <p:bg>
      <p:bgPr>
        <a:solidFill>
          <a:schemeClr val="tx1"/>
        </a:solidFill>
        <a:effectLst/>
      </p:bgPr>
    </p:bg>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D5186DB2-3094-0FAC-02E3-AE37D4565D28}"/>
              </a:ext>
              <a:ext uri="{C183D7F6-B498-43B3-948B-1728B52AA6E4}">
                <adec:decorative xmlns:adec="http://schemas.microsoft.com/office/drawing/2017/decorative" val="1"/>
              </a:ext>
            </a:extLst>
          </p:cNvPr>
          <p:cNvCxnSpPr>
            <a:cxnSpLocks/>
          </p:cNvCxnSpPr>
          <p:nvPr userDrawn="1"/>
        </p:nvCxnSpPr>
        <p:spPr>
          <a:xfrm>
            <a:off x="92690" y="126651"/>
            <a:ext cx="0" cy="6627875"/>
          </a:xfrm>
          <a:prstGeom prst="line">
            <a:avLst/>
          </a:prstGeom>
          <a:ln w="63500" cap="rnd">
            <a:solidFill>
              <a:schemeClr val="accent2"/>
            </a:solidFill>
            <a:prstDash val="sysDot"/>
            <a:round/>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ADCAE9F1-6161-BB4C-8F02-3B3FB8D5A688}"/>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532824" y="360000"/>
            <a:ext cx="1299176" cy="540000"/>
          </a:xfrm>
          <a:prstGeom prst="rect">
            <a:avLst/>
          </a:prstGeom>
        </p:spPr>
      </p:pic>
      <p:sp>
        <p:nvSpPr>
          <p:cNvPr id="17" name="Slide Number Placeholder 5">
            <a:extLst>
              <a:ext uri="{FF2B5EF4-FFF2-40B4-BE49-F238E27FC236}">
                <a16:creationId xmlns:a16="http://schemas.microsoft.com/office/drawing/2014/main" id="{91E55CC8-0954-05BC-09C6-BEEA11553406}"/>
              </a:ext>
            </a:extLst>
          </p:cNvPr>
          <p:cNvSpPr>
            <a:spLocks noGrp="1"/>
          </p:cNvSpPr>
          <p:nvPr>
            <p:ph type="sldNum" sz="quarter" idx="12"/>
          </p:nvPr>
        </p:nvSpPr>
        <p:spPr>
          <a:xfrm>
            <a:off x="9088802" y="6356350"/>
            <a:ext cx="2743200" cy="365125"/>
          </a:xfrm>
          <a:prstGeom prst="rect">
            <a:avLst/>
          </a:prstGeom>
        </p:spPr>
        <p:txBody>
          <a:bodyPr/>
          <a:lstStyle/>
          <a:p>
            <a:fld id="{330EA680-D336-4FF7-8B7A-9848BB0A1C32}" type="slidenum">
              <a:rPr lang="en-GB" smtClean="0"/>
              <a:t>‹#›</a:t>
            </a:fld>
            <a:endParaRPr lang="en-GB"/>
          </a:p>
        </p:txBody>
      </p:sp>
      <p:sp>
        <p:nvSpPr>
          <p:cNvPr id="16" name="Footer Placeholder 4">
            <a:extLst>
              <a:ext uri="{FF2B5EF4-FFF2-40B4-BE49-F238E27FC236}">
                <a16:creationId xmlns:a16="http://schemas.microsoft.com/office/drawing/2014/main" id="{193329D3-728F-D5BD-5887-578670754895}"/>
              </a:ext>
            </a:extLst>
          </p:cNvPr>
          <p:cNvSpPr>
            <a:spLocks noGrp="1"/>
          </p:cNvSpPr>
          <p:nvPr>
            <p:ph type="ftr" sz="quarter" idx="11"/>
          </p:nvPr>
        </p:nvSpPr>
        <p:spPr>
          <a:xfrm>
            <a:off x="3570899" y="6356350"/>
            <a:ext cx="5050202" cy="365125"/>
          </a:xfrm>
          <a:prstGeom prst="rect">
            <a:avLst/>
          </a:prstGeom>
        </p:spPr>
        <p:txBody>
          <a:bodyPr/>
          <a:lstStyle/>
          <a:p>
            <a:endParaRPr lang="en-GB"/>
          </a:p>
        </p:txBody>
      </p:sp>
      <p:sp>
        <p:nvSpPr>
          <p:cNvPr id="15" name="Date Placeholder 3">
            <a:extLst>
              <a:ext uri="{FF2B5EF4-FFF2-40B4-BE49-F238E27FC236}">
                <a16:creationId xmlns:a16="http://schemas.microsoft.com/office/drawing/2014/main" id="{11CC95AC-A691-5193-863D-35A1CA9E848C}"/>
              </a:ext>
            </a:extLst>
          </p:cNvPr>
          <p:cNvSpPr>
            <a:spLocks noGrp="1"/>
          </p:cNvSpPr>
          <p:nvPr>
            <p:ph type="dt" sz="half" idx="10"/>
          </p:nvPr>
        </p:nvSpPr>
        <p:spPr>
          <a:xfrm>
            <a:off x="359998" y="6356350"/>
            <a:ext cx="2743200" cy="365125"/>
          </a:xfrm>
          <a:prstGeom prst="rect">
            <a:avLst/>
          </a:prstGeom>
        </p:spPr>
        <p:txBody>
          <a:bodyPr/>
          <a:lstStyle/>
          <a:p>
            <a:fld id="{846CE7D5-CF57-46EF-B807-FDD0502418D4}" type="datetimeFigureOut">
              <a:rPr lang="en-GB" smtClean="0"/>
              <a:t>03/10/2024</a:t>
            </a:fld>
            <a:endParaRPr lang="en-GB"/>
          </a:p>
        </p:txBody>
      </p:sp>
      <p:sp>
        <p:nvSpPr>
          <p:cNvPr id="27" name="Picture Placeholder 26">
            <a:extLst>
              <a:ext uri="{FF2B5EF4-FFF2-40B4-BE49-F238E27FC236}">
                <a16:creationId xmlns:a16="http://schemas.microsoft.com/office/drawing/2014/main" id="{429DE687-F009-EA2E-2E61-2EC44F13D384}"/>
              </a:ext>
            </a:extLst>
          </p:cNvPr>
          <p:cNvSpPr>
            <a:spLocks noGrp="1"/>
          </p:cNvSpPr>
          <p:nvPr>
            <p:ph type="pic" sz="quarter" idx="14" hasCustomPrompt="1"/>
          </p:nvPr>
        </p:nvSpPr>
        <p:spPr>
          <a:xfrm>
            <a:off x="4064400" y="11588"/>
            <a:ext cx="8127600" cy="6858000"/>
          </a:xfrm>
          <a:custGeom>
            <a:avLst/>
            <a:gdLst>
              <a:gd name="connsiteX0" fmla="*/ 4317819 w 8127600"/>
              <a:gd name="connsiteY0" fmla="*/ 6717786 h 6858000"/>
              <a:gd name="connsiteX1" fmla="*/ 4317858 w 8127600"/>
              <a:gd name="connsiteY1" fmla="*/ 6717794 h 6858000"/>
              <a:gd name="connsiteX2" fmla="*/ 4269805 w 8127600"/>
              <a:gd name="connsiteY2" fmla="*/ 6727604 h 6858000"/>
              <a:gd name="connsiteX3" fmla="*/ 4194390 w 8127600"/>
              <a:gd name="connsiteY3" fmla="*/ 6841382 h 6858000"/>
              <a:gd name="connsiteX4" fmla="*/ 4194619 w 8127600"/>
              <a:gd name="connsiteY4" fmla="*/ 6846717 h 6858000"/>
              <a:gd name="connsiteX5" fmla="*/ 4441174 w 8127600"/>
              <a:gd name="connsiteY5" fmla="*/ 6846717 h 6858000"/>
              <a:gd name="connsiteX6" fmla="*/ 4441401 w 8127600"/>
              <a:gd name="connsiteY6" fmla="*/ 6841459 h 6858000"/>
              <a:gd name="connsiteX7" fmla="*/ 4365933 w 8127600"/>
              <a:gd name="connsiteY7" fmla="*/ 6727445 h 6858000"/>
              <a:gd name="connsiteX8" fmla="*/ 4317858 w 8127600"/>
              <a:gd name="connsiteY8" fmla="*/ 6717794 h 6858000"/>
              <a:gd name="connsiteX9" fmla="*/ 4317896 w 8127600"/>
              <a:gd name="connsiteY9" fmla="*/ 6717786 h 6858000"/>
              <a:gd name="connsiteX10" fmla="*/ 3535514 w 8127600"/>
              <a:gd name="connsiteY10" fmla="*/ 6669322 h 6858000"/>
              <a:gd name="connsiteX11" fmla="*/ 3535514 w 8127600"/>
              <a:gd name="connsiteY11" fmla="*/ 6669399 h 6858000"/>
              <a:gd name="connsiteX12" fmla="*/ 3372033 w 8127600"/>
              <a:gd name="connsiteY12" fmla="*/ 6846716 h 6858000"/>
              <a:gd name="connsiteX13" fmla="*/ 3699681 w 8127600"/>
              <a:gd name="connsiteY13" fmla="*/ 6846716 h 6858000"/>
              <a:gd name="connsiteX14" fmla="*/ 3700214 w 8127600"/>
              <a:gd name="connsiteY14" fmla="*/ 6834143 h 6858000"/>
              <a:gd name="connsiteX15" fmla="*/ 3535514 w 8127600"/>
              <a:gd name="connsiteY15" fmla="*/ 6669322 h 6858000"/>
              <a:gd name="connsiteX16" fmla="*/ 2629170 w 8127600"/>
              <a:gd name="connsiteY16" fmla="*/ 6591447 h 6858000"/>
              <a:gd name="connsiteX17" fmla="*/ 2629170 w 8127600"/>
              <a:gd name="connsiteY17" fmla="*/ 6591523 h 6858000"/>
              <a:gd name="connsiteX18" fmla="*/ 2381854 w 8127600"/>
              <a:gd name="connsiteY18" fmla="*/ 6839021 h 6858000"/>
              <a:gd name="connsiteX19" fmla="*/ 2382006 w 8127600"/>
              <a:gd name="connsiteY19" fmla="*/ 6846717 h 6858000"/>
              <a:gd name="connsiteX20" fmla="*/ 2876106 w 8127600"/>
              <a:gd name="connsiteY20" fmla="*/ 6846717 h 6858000"/>
              <a:gd name="connsiteX21" fmla="*/ 2876335 w 8127600"/>
              <a:gd name="connsiteY21" fmla="*/ 6838792 h 6858000"/>
              <a:gd name="connsiteX22" fmla="*/ 2629170 w 8127600"/>
              <a:gd name="connsiteY22" fmla="*/ 6591447 h 6858000"/>
              <a:gd name="connsiteX23" fmla="*/ 3152661 w 8127600"/>
              <a:gd name="connsiteY23" fmla="*/ 5551697 h 6858000"/>
              <a:gd name="connsiteX24" fmla="*/ 3029155 w 8127600"/>
              <a:gd name="connsiteY24" fmla="*/ 5675294 h 6858000"/>
              <a:gd name="connsiteX25" fmla="*/ 3152737 w 8127600"/>
              <a:gd name="connsiteY25" fmla="*/ 5798966 h 6858000"/>
              <a:gd name="connsiteX26" fmla="*/ 3276243 w 8127600"/>
              <a:gd name="connsiteY26" fmla="*/ 5675370 h 6858000"/>
              <a:gd name="connsiteX27" fmla="*/ 3152661 w 8127600"/>
              <a:gd name="connsiteY27" fmla="*/ 5551697 h 6858000"/>
              <a:gd name="connsiteX28" fmla="*/ 2370280 w 8127600"/>
              <a:gd name="connsiteY28" fmla="*/ 5503310 h 6858000"/>
              <a:gd name="connsiteX29" fmla="*/ 2205504 w 8127600"/>
              <a:gd name="connsiteY29" fmla="*/ 5668207 h 6858000"/>
              <a:gd name="connsiteX30" fmla="*/ 2370204 w 8127600"/>
              <a:gd name="connsiteY30" fmla="*/ 5833027 h 6858000"/>
              <a:gd name="connsiteX31" fmla="*/ 2534980 w 8127600"/>
              <a:gd name="connsiteY31" fmla="*/ 5668131 h 6858000"/>
              <a:gd name="connsiteX32" fmla="*/ 2370280 w 8127600"/>
              <a:gd name="connsiteY32" fmla="*/ 5503310 h 6858000"/>
              <a:gd name="connsiteX33" fmla="*/ 1463937 w 8127600"/>
              <a:gd name="connsiteY33" fmla="*/ 5425434 h 6858000"/>
              <a:gd name="connsiteX34" fmla="*/ 1463784 w 8127600"/>
              <a:gd name="connsiteY34" fmla="*/ 5920277 h 6858000"/>
              <a:gd name="connsiteX35" fmla="*/ 1711101 w 8127600"/>
              <a:gd name="connsiteY35" fmla="*/ 5672779 h 6858000"/>
              <a:gd name="connsiteX36" fmla="*/ 1463937 w 8127600"/>
              <a:gd name="connsiteY36" fmla="*/ 5425434 h 6858000"/>
              <a:gd name="connsiteX37" fmla="*/ 2018875 w 8127600"/>
              <a:gd name="connsiteY37" fmla="*/ 4417583 h 6858000"/>
              <a:gd name="connsiteX38" fmla="*/ 1907476 w 8127600"/>
              <a:gd name="connsiteY38" fmla="*/ 4486827 h 6858000"/>
              <a:gd name="connsiteX39" fmla="*/ 1895224 w 8127600"/>
              <a:gd name="connsiteY39" fmla="*/ 4540564 h 6858000"/>
              <a:gd name="connsiteX40" fmla="*/ 1895216 w 8127600"/>
              <a:gd name="connsiteY40" fmla="*/ 4540523 h 6858000"/>
              <a:gd name="connsiteX41" fmla="*/ 1895216 w 8127600"/>
              <a:gd name="connsiteY41" fmla="*/ 4540599 h 6858000"/>
              <a:gd name="connsiteX42" fmla="*/ 1895224 w 8127600"/>
              <a:gd name="connsiteY42" fmla="*/ 4540564 h 6858000"/>
              <a:gd name="connsiteX43" fmla="*/ 1904868 w 8127600"/>
              <a:gd name="connsiteY43" fmla="*/ 4588672 h 6858000"/>
              <a:gd name="connsiteX44" fmla="*/ 2018799 w 8127600"/>
              <a:gd name="connsiteY44" fmla="*/ 4664196 h 6858000"/>
              <a:gd name="connsiteX45" fmla="*/ 2142305 w 8127600"/>
              <a:gd name="connsiteY45" fmla="*/ 4540599 h 6858000"/>
              <a:gd name="connsiteX46" fmla="*/ 2018875 w 8127600"/>
              <a:gd name="connsiteY46" fmla="*/ 4417583 h 6858000"/>
              <a:gd name="connsiteX47" fmla="*/ 1236475 w 8127600"/>
              <a:gd name="connsiteY47" fmla="*/ 4369435 h 6858000"/>
              <a:gd name="connsiteX48" fmla="*/ 1071566 w 8127600"/>
              <a:gd name="connsiteY48" fmla="*/ 4533436 h 6858000"/>
              <a:gd name="connsiteX49" fmla="*/ 1236266 w 8127600"/>
              <a:gd name="connsiteY49" fmla="*/ 4698257 h 6858000"/>
              <a:gd name="connsiteX50" fmla="*/ 1401042 w 8127600"/>
              <a:gd name="connsiteY50" fmla="*/ 4533360 h 6858000"/>
              <a:gd name="connsiteX51" fmla="*/ 1236475 w 8127600"/>
              <a:gd name="connsiteY51" fmla="*/ 4369435 h 6858000"/>
              <a:gd name="connsiteX52" fmla="*/ 853565 w 8127600"/>
              <a:gd name="connsiteY52" fmla="*/ 3250914 h 6858000"/>
              <a:gd name="connsiteX53" fmla="*/ 730059 w 8127600"/>
              <a:gd name="connsiteY53" fmla="*/ 3374511 h 6858000"/>
              <a:gd name="connsiteX54" fmla="*/ 853642 w 8127600"/>
              <a:gd name="connsiteY54" fmla="*/ 3498183 h 6858000"/>
              <a:gd name="connsiteX55" fmla="*/ 977148 w 8127600"/>
              <a:gd name="connsiteY55" fmla="*/ 3374587 h 6858000"/>
              <a:gd name="connsiteX56" fmla="*/ 853565 w 8127600"/>
              <a:gd name="connsiteY56" fmla="*/ 3250914 h 6858000"/>
              <a:gd name="connsiteX57" fmla="*/ 1915324 w 8127600"/>
              <a:gd name="connsiteY57" fmla="*/ 0 h 6858000"/>
              <a:gd name="connsiteX58" fmla="*/ 8127600 w 8127600"/>
              <a:gd name="connsiteY58" fmla="*/ 0 h 6858000"/>
              <a:gd name="connsiteX59" fmla="*/ 8127600 w 8127600"/>
              <a:gd name="connsiteY59" fmla="*/ 6858000 h 6858000"/>
              <a:gd name="connsiteX60" fmla="*/ 0 w 8127600"/>
              <a:gd name="connsiteY60" fmla="*/ 6858000 h 6858000"/>
              <a:gd name="connsiteX61" fmla="*/ 0 w 8127600"/>
              <a:gd name="connsiteY61" fmla="*/ 6846412 h 6858000"/>
              <a:gd name="connsiteX62" fmla="*/ 2051846 w 8127600"/>
              <a:gd name="connsiteY62" fmla="*/ 6846412 h 6858000"/>
              <a:gd name="connsiteX63" fmla="*/ 2052075 w 8127600"/>
              <a:gd name="connsiteY63" fmla="*/ 6837421 h 6858000"/>
              <a:gd name="connsiteX64" fmla="*/ 1722447 w 8127600"/>
              <a:gd name="connsiteY64" fmla="*/ 6507551 h 6858000"/>
              <a:gd name="connsiteX65" fmla="*/ 1722523 w 8127600"/>
              <a:gd name="connsiteY65" fmla="*/ 6507856 h 6858000"/>
              <a:gd name="connsiteX66" fmla="*/ 1561935 w 8127600"/>
              <a:gd name="connsiteY66" fmla="*/ 6549690 h 6858000"/>
              <a:gd name="connsiteX67" fmla="*/ 1510918 w 8127600"/>
              <a:gd name="connsiteY67" fmla="*/ 6545498 h 6858000"/>
              <a:gd name="connsiteX68" fmla="*/ 854251 w 8127600"/>
              <a:gd name="connsiteY68" fmla="*/ 5871967 h 6858000"/>
              <a:gd name="connsiteX69" fmla="*/ 849759 w 8127600"/>
              <a:gd name="connsiteY69" fmla="*/ 5823503 h 6858000"/>
              <a:gd name="connsiteX70" fmla="*/ 886918 w 8127600"/>
              <a:gd name="connsiteY70" fmla="*/ 5671561 h 6858000"/>
              <a:gd name="connsiteX71" fmla="*/ 557289 w 8127600"/>
              <a:gd name="connsiteY71" fmla="*/ 5341691 h 6858000"/>
              <a:gd name="connsiteX72" fmla="*/ 538710 w 8127600"/>
              <a:gd name="connsiteY72" fmla="*/ 5342224 h 6858000"/>
              <a:gd name="connsiteX73" fmla="*/ 495917 w 8127600"/>
              <a:gd name="connsiteY73" fmla="*/ 5318374 h 6858000"/>
              <a:gd name="connsiteX74" fmla="*/ 281038 w 8127600"/>
              <a:gd name="connsiteY74" fmla="*/ 4847077 h 6858000"/>
              <a:gd name="connsiteX75" fmla="*/ 324821 w 8127600"/>
              <a:gd name="connsiteY75" fmla="*/ 4785278 h 6858000"/>
              <a:gd name="connsiteX76" fmla="*/ 329847 w 8127600"/>
              <a:gd name="connsiteY76" fmla="*/ 4785278 h 6858000"/>
              <a:gd name="connsiteX77" fmla="*/ 577163 w 8127600"/>
              <a:gd name="connsiteY77" fmla="*/ 4537781 h 6858000"/>
              <a:gd name="connsiteX78" fmla="*/ 329999 w 8127600"/>
              <a:gd name="connsiteY78" fmla="*/ 4290436 h 6858000"/>
              <a:gd name="connsiteX79" fmla="*/ 189284 w 8127600"/>
              <a:gd name="connsiteY79" fmla="*/ 4334403 h 6858000"/>
              <a:gd name="connsiteX80" fmla="*/ 118394 w 8127600"/>
              <a:gd name="connsiteY80" fmla="*/ 4307200 h 6858000"/>
              <a:gd name="connsiteX81" fmla="*/ 22833 w 8127600"/>
              <a:gd name="connsiteY81" fmla="*/ 3579566 h 6858000"/>
              <a:gd name="connsiteX82" fmla="*/ 69662 w 8127600"/>
              <a:gd name="connsiteY82" fmla="*/ 3531941 h 6858000"/>
              <a:gd name="connsiteX83" fmla="*/ 71032 w 8127600"/>
              <a:gd name="connsiteY83" fmla="*/ 3531941 h 6858000"/>
              <a:gd name="connsiteX84" fmla="*/ 235809 w 8127600"/>
              <a:gd name="connsiteY84" fmla="*/ 3367044 h 6858000"/>
              <a:gd name="connsiteX85" fmla="*/ 73393 w 8127600"/>
              <a:gd name="connsiteY85" fmla="*/ 3201995 h 6858000"/>
              <a:gd name="connsiteX86" fmla="*/ 28087 w 8127600"/>
              <a:gd name="connsiteY86" fmla="*/ 3153227 h 6858000"/>
              <a:gd name="connsiteX87" fmla="*/ 1734822 w 8127600"/>
              <a:gd name="connsiteY87" fmla="*/ 11893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8127600" h="6858000">
                <a:moveTo>
                  <a:pt x="4317819" y="6717786"/>
                </a:moveTo>
                <a:lnTo>
                  <a:pt x="4317858" y="6717794"/>
                </a:lnTo>
                <a:lnTo>
                  <a:pt x="4269805" y="6727604"/>
                </a:lnTo>
                <a:cubicBezTo>
                  <a:pt x="4225457" y="6746456"/>
                  <a:pt x="4194333" y="6790405"/>
                  <a:pt x="4194390" y="6841382"/>
                </a:cubicBezTo>
                <a:cubicBezTo>
                  <a:pt x="4194390" y="6843211"/>
                  <a:pt x="4194543" y="6844964"/>
                  <a:pt x="4194619" y="6846717"/>
                </a:cubicBezTo>
                <a:lnTo>
                  <a:pt x="4441174" y="6846717"/>
                </a:lnTo>
                <a:cubicBezTo>
                  <a:pt x="4441174" y="6844964"/>
                  <a:pt x="4441401" y="6843211"/>
                  <a:pt x="4441401" y="6841459"/>
                </a:cubicBezTo>
                <a:cubicBezTo>
                  <a:pt x="4441516" y="6790252"/>
                  <a:pt x="4410320" y="6746204"/>
                  <a:pt x="4365933" y="6727445"/>
                </a:cubicBezTo>
                <a:lnTo>
                  <a:pt x="4317858" y="6717794"/>
                </a:lnTo>
                <a:lnTo>
                  <a:pt x="4317896" y="6717786"/>
                </a:lnTo>
                <a:close/>
                <a:moveTo>
                  <a:pt x="3535514" y="6669322"/>
                </a:moveTo>
                <a:lnTo>
                  <a:pt x="3535514" y="6669399"/>
                </a:lnTo>
                <a:cubicBezTo>
                  <a:pt x="3420765" y="6673971"/>
                  <a:pt x="3366245" y="6762515"/>
                  <a:pt x="3372033" y="6846716"/>
                </a:cubicBezTo>
                <a:lnTo>
                  <a:pt x="3699681" y="6846716"/>
                </a:lnTo>
                <a:cubicBezTo>
                  <a:pt x="3699985" y="6842601"/>
                  <a:pt x="3700214" y="6838410"/>
                  <a:pt x="3700214" y="6834143"/>
                </a:cubicBezTo>
                <a:cubicBezTo>
                  <a:pt x="3700366" y="6743008"/>
                  <a:pt x="3626582" y="6669170"/>
                  <a:pt x="3535514" y="6669322"/>
                </a:cubicBezTo>
                <a:close/>
                <a:moveTo>
                  <a:pt x="2629170" y="6591447"/>
                </a:moveTo>
                <a:lnTo>
                  <a:pt x="2629170" y="6591523"/>
                </a:lnTo>
                <a:cubicBezTo>
                  <a:pt x="2492415" y="6591600"/>
                  <a:pt x="2381930" y="6702166"/>
                  <a:pt x="2381854" y="6839021"/>
                </a:cubicBezTo>
                <a:cubicBezTo>
                  <a:pt x="2381854" y="6841612"/>
                  <a:pt x="2381930" y="6844202"/>
                  <a:pt x="2382006" y="6846717"/>
                </a:cubicBezTo>
                <a:lnTo>
                  <a:pt x="2876106" y="6846717"/>
                </a:lnTo>
                <a:cubicBezTo>
                  <a:pt x="2876182" y="6844126"/>
                  <a:pt x="2876335" y="6841459"/>
                  <a:pt x="2876335" y="6838792"/>
                </a:cubicBezTo>
                <a:cubicBezTo>
                  <a:pt x="2876182" y="6702242"/>
                  <a:pt x="2765621" y="6591676"/>
                  <a:pt x="2629170" y="6591447"/>
                </a:cubicBezTo>
                <a:close/>
                <a:moveTo>
                  <a:pt x="3152661" y="5551697"/>
                </a:moveTo>
                <a:cubicBezTo>
                  <a:pt x="3084436" y="5551850"/>
                  <a:pt x="3029079" y="5607323"/>
                  <a:pt x="3029155" y="5675294"/>
                </a:cubicBezTo>
                <a:cubicBezTo>
                  <a:pt x="3029003" y="5743569"/>
                  <a:pt x="3084512" y="5799119"/>
                  <a:pt x="3152737" y="5798966"/>
                </a:cubicBezTo>
                <a:cubicBezTo>
                  <a:pt x="3220963" y="5798814"/>
                  <a:pt x="3276319" y="5743341"/>
                  <a:pt x="3276243" y="5675370"/>
                </a:cubicBezTo>
                <a:cubicBezTo>
                  <a:pt x="3276395" y="5607095"/>
                  <a:pt x="3220887" y="5551545"/>
                  <a:pt x="3152661" y="5551697"/>
                </a:cubicBezTo>
                <a:close/>
                <a:moveTo>
                  <a:pt x="2370280" y="5503310"/>
                </a:moveTo>
                <a:cubicBezTo>
                  <a:pt x="2279212" y="5503462"/>
                  <a:pt x="2205657" y="5577072"/>
                  <a:pt x="2205504" y="5668207"/>
                </a:cubicBezTo>
                <a:cubicBezTo>
                  <a:pt x="2205353" y="5759342"/>
                  <a:pt x="2279136" y="5833180"/>
                  <a:pt x="2370204" y="5833027"/>
                </a:cubicBezTo>
                <a:cubicBezTo>
                  <a:pt x="2461273" y="5832875"/>
                  <a:pt x="2535133" y="5758961"/>
                  <a:pt x="2534980" y="5668131"/>
                </a:cubicBezTo>
                <a:cubicBezTo>
                  <a:pt x="2535133" y="5576996"/>
                  <a:pt x="2461349" y="5503158"/>
                  <a:pt x="2370280" y="5503310"/>
                </a:cubicBezTo>
                <a:close/>
                <a:moveTo>
                  <a:pt x="1463937" y="5425434"/>
                </a:moveTo>
                <a:cubicBezTo>
                  <a:pt x="1136289" y="5438236"/>
                  <a:pt x="1135527" y="5907552"/>
                  <a:pt x="1463784" y="5920277"/>
                </a:cubicBezTo>
                <a:cubicBezTo>
                  <a:pt x="1600235" y="5920429"/>
                  <a:pt x="1711025" y="5809635"/>
                  <a:pt x="1711101" y="5672779"/>
                </a:cubicBezTo>
                <a:cubicBezTo>
                  <a:pt x="1710948" y="5536229"/>
                  <a:pt x="1600387" y="5425663"/>
                  <a:pt x="1463937" y="5425434"/>
                </a:cubicBezTo>
                <a:close/>
                <a:moveTo>
                  <a:pt x="2018875" y="4417583"/>
                </a:moveTo>
                <a:cubicBezTo>
                  <a:pt x="1973759" y="4417620"/>
                  <a:pt x="1928622" y="4440721"/>
                  <a:pt x="1907476" y="4486827"/>
                </a:cubicBezTo>
                <a:lnTo>
                  <a:pt x="1895224" y="4540564"/>
                </a:lnTo>
                <a:lnTo>
                  <a:pt x="1895216" y="4540523"/>
                </a:lnTo>
                <a:lnTo>
                  <a:pt x="1895216" y="4540599"/>
                </a:lnTo>
                <a:lnTo>
                  <a:pt x="1895224" y="4540564"/>
                </a:lnTo>
                <a:lnTo>
                  <a:pt x="1904868" y="4588672"/>
                </a:lnTo>
                <a:cubicBezTo>
                  <a:pt x="1923614" y="4633092"/>
                  <a:pt x="1967630" y="4664310"/>
                  <a:pt x="2018799" y="4664196"/>
                </a:cubicBezTo>
                <a:cubicBezTo>
                  <a:pt x="2087024" y="4664043"/>
                  <a:pt x="2142381" y="4608570"/>
                  <a:pt x="2142305" y="4540599"/>
                </a:cubicBezTo>
                <a:cubicBezTo>
                  <a:pt x="2139145" y="4458494"/>
                  <a:pt x="2079029" y="4417536"/>
                  <a:pt x="2018875" y="4417583"/>
                </a:cubicBezTo>
                <a:close/>
                <a:moveTo>
                  <a:pt x="1236475" y="4369435"/>
                </a:moveTo>
                <a:cubicBezTo>
                  <a:pt x="1156238" y="4369473"/>
                  <a:pt x="1075944" y="4424166"/>
                  <a:pt x="1071566" y="4533436"/>
                </a:cubicBezTo>
                <a:cubicBezTo>
                  <a:pt x="1071414" y="4624572"/>
                  <a:pt x="1145198" y="4698410"/>
                  <a:pt x="1236266" y="4698257"/>
                </a:cubicBezTo>
                <a:cubicBezTo>
                  <a:pt x="1327334" y="4698105"/>
                  <a:pt x="1401194" y="4624191"/>
                  <a:pt x="1401042" y="4533360"/>
                </a:cubicBezTo>
                <a:cubicBezTo>
                  <a:pt x="1396892" y="4424013"/>
                  <a:pt x="1316712" y="4369397"/>
                  <a:pt x="1236475" y="4369435"/>
                </a:cubicBezTo>
                <a:close/>
                <a:moveTo>
                  <a:pt x="853565" y="3250914"/>
                </a:moveTo>
                <a:cubicBezTo>
                  <a:pt x="785340" y="3251067"/>
                  <a:pt x="729983" y="3306540"/>
                  <a:pt x="730059" y="3374511"/>
                </a:cubicBezTo>
                <a:cubicBezTo>
                  <a:pt x="729908" y="3442786"/>
                  <a:pt x="785416" y="3498336"/>
                  <a:pt x="853642" y="3498183"/>
                </a:cubicBezTo>
                <a:cubicBezTo>
                  <a:pt x="921867" y="3498031"/>
                  <a:pt x="977224" y="3442558"/>
                  <a:pt x="977148" y="3374587"/>
                </a:cubicBezTo>
                <a:cubicBezTo>
                  <a:pt x="977301" y="3306312"/>
                  <a:pt x="921790" y="3250762"/>
                  <a:pt x="853565" y="3250914"/>
                </a:cubicBezTo>
                <a:close/>
                <a:moveTo>
                  <a:pt x="1915324" y="0"/>
                </a:moveTo>
                <a:lnTo>
                  <a:pt x="8127600" y="0"/>
                </a:lnTo>
                <a:lnTo>
                  <a:pt x="8127600" y="6858000"/>
                </a:lnTo>
                <a:lnTo>
                  <a:pt x="0" y="6858000"/>
                </a:lnTo>
                <a:lnTo>
                  <a:pt x="0" y="6846412"/>
                </a:lnTo>
                <a:lnTo>
                  <a:pt x="2051846" y="6846412"/>
                </a:lnTo>
                <a:cubicBezTo>
                  <a:pt x="2051923" y="6843441"/>
                  <a:pt x="2052075" y="6840469"/>
                  <a:pt x="2052075" y="6837421"/>
                </a:cubicBezTo>
                <a:cubicBezTo>
                  <a:pt x="2052075" y="6655455"/>
                  <a:pt x="1904584" y="6507780"/>
                  <a:pt x="1722447" y="6507551"/>
                </a:cubicBezTo>
                <a:lnTo>
                  <a:pt x="1722523" y="6507856"/>
                </a:lnTo>
                <a:cubicBezTo>
                  <a:pt x="1664272" y="6507856"/>
                  <a:pt x="1609525" y="6523096"/>
                  <a:pt x="1561935" y="6549690"/>
                </a:cubicBezTo>
                <a:cubicBezTo>
                  <a:pt x="1545640" y="6558833"/>
                  <a:pt x="1525462" y="6557233"/>
                  <a:pt x="1510918" y="6545498"/>
                </a:cubicBezTo>
                <a:cubicBezTo>
                  <a:pt x="1266724" y="6347378"/>
                  <a:pt x="1046211" y="6121293"/>
                  <a:pt x="854251" y="5871967"/>
                </a:cubicBezTo>
                <a:cubicBezTo>
                  <a:pt x="843515" y="5858098"/>
                  <a:pt x="841687" y="5839125"/>
                  <a:pt x="849759" y="5823503"/>
                </a:cubicBezTo>
                <a:cubicBezTo>
                  <a:pt x="873440" y="5778012"/>
                  <a:pt x="886918" y="5726348"/>
                  <a:pt x="886918" y="5671561"/>
                </a:cubicBezTo>
                <a:cubicBezTo>
                  <a:pt x="886918" y="5489595"/>
                  <a:pt x="739426" y="5341920"/>
                  <a:pt x="557289" y="5341691"/>
                </a:cubicBezTo>
                <a:cubicBezTo>
                  <a:pt x="551045" y="5341691"/>
                  <a:pt x="544877" y="5341843"/>
                  <a:pt x="538710" y="5342224"/>
                </a:cubicBezTo>
                <a:cubicBezTo>
                  <a:pt x="521044" y="5343215"/>
                  <a:pt x="504293" y="5333995"/>
                  <a:pt x="495917" y="5318374"/>
                </a:cubicBezTo>
                <a:cubicBezTo>
                  <a:pt x="414596" y="5166812"/>
                  <a:pt x="342715" y="5009459"/>
                  <a:pt x="281038" y="4847077"/>
                </a:cubicBezTo>
                <a:cubicBezTo>
                  <a:pt x="269540" y="4816825"/>
                  <a:pt x="292460" y="4784669"/>
                  <a:pt x="324821" y="4785278"/>
                </a:cubicBezTo>
                <a:cubicBezTo>
                  <a:pt x="326496" y="4785278"/>
                  <a:pt x="328171" y="4785278"/>
                  <a:pt x="329847" y="4785278"/>
                </a:cubicBezTo>
                <a:cubicBezTo>
                  <a:pt x="466296" y="4785431"/>
                  <a:pt x="577087" y="4674636"/>
                  <a:pt x="577163" y="4537781"/>
                </a:cubicBezTo>
                <a:cubicBezTo>
                  <a:pt x="577010" y="4401231"/>
                  <a:pt x="466449" y="4290664"/>
                  <a:pt x="329999" y="4290436"/>
                </a:cubicBezTo>
                <a:cubicBezTo>
                  <a:pt x="277689" y="4290436"/>
                  <a:pt x="229185" y="4306742"/>
                  <a:pt x="189284" y="4334403"/>
                </a:cubicBezTo>
                <a:cubicBezTo>
                  <a:pt x="162559" y="4352920"/>
                  <a:pt x="125551" y="4338975"/>
                  <a:pt x="118394" y="4307200"/>
                </a:cubicBezTo>
                <a:cubicBezTo>
                  <a:pt x="65245" y="4071818"/>
                  <a:pt x="32732" y="3828587"/>
                  <a:pt x="22833" y="3579566"/>
                </a:cubicBezTo>
                <a:cubicBezTo>
                  <a:pt x="21767" y="3553124"/>
                  <a:pt x="43164" y="3531788"/>
                  <a:pt x="69662" y="3531941"/>
                </a:cubicBezTo>
                <a:cubicBezTo>
                  <a:pt x="70119" y="3531941"/>
                  <a:pt x="70576" y="3531941"/>
                  <a:pt x="71032" y="3531941"/>
                </a:cubicBezTo>
                <a:cubicBezTo>
                  <a:pt x="162102" y="3531788"/>
                  <a:pt x="235960" y="3457874"/>
                  <a:pt x="235809" y="3367044"/>
                </a:cubicBezTo>
                <a:cubicBezTo>
                  <a:pt x="237483" y="3275756"/>
                  <a:pt x="159588" y="3203290"/>
                  <a:pt x="73393" y="3201995"/>
                </a:cubicBezTo>
                <a:cubicBezTo>
                  <a:pt x="47047" y="3201615"/>
                  <a:pt x="26336" y="3179517"/>
                  <a:pt x="28087" y="3153227"/>
                </a:cubicBezTo>
                <a:cubicBezTo>
                  <a:pt x="109110" y="1898143"/>
                  <a:pt x="764938" y="799772"/>
                  <a:pt x="1734822" y="118936"/>
                </a:cubicBezTo>
                <a:close/>
              </a:path>
            </a:pathLst>
          </a:custGeom>
        </p:spPr>
        <p:txBody>
          <a:bodyPr wrap="square" anchor="ctr">
            <a:noAutofit/>
          </a:bodyPr>
          <a:lstStyle>
            <a:lvl1pPr marL="0" indent="0" algn="ctr">
              <a:buNone/>
              <a:defRPr/>
            </a:lvl1pPr>
          </a:lstStyle>
          <a:p>
            <a:r>
              <a:rPr lang="en-GB"/>
              <a:t>Click icon to insert image</a:t>
            </a:r>
          </a:p>
        </p:txBody>
      </p:sp>
      <p:sp>
        <p:nvSpPr>
          <p:cNvPr id="4" name="Content Placeholder 7">
            <a:extLst>
              <a:ext uri="{FF2B5EF4-FFF2-40B4-BE49-F238E27FC236}">
                <a16:creationId xmlns:a16="http://schemas.microsoft.com/office/drawing/2014/main" id="{E88EA801-9739-BE60-1BAB-A04ADDAF2584}"/>
              </a:ext>
            </a:extLst>
          </p:cNvPr>
          <p:cNvSpPr>
            <a:spLocks noGrp="1"/>
          </p:cNvSpPr>
          <p:nvPr>
            <p:ph sz="quarter" idx="13" hasCustomPrompt="1"/>
          </p:nvPr>
        </p:nvSpPr>
        <p:spPr>
          <a:xfrm>
            <a:off x="359999" y="1639888"/>
            <a:ext cx="3704396" cy="4716462"/>
          </a:xfrm>
        </p:spPr>
        <p:txBody>
          <a:bodyPr/>
          <a:lstStyle/>
          <a:p>
            <a:pPr lvl="0"/>
            <a:r>
              <a:rPr lang="en-GB"/>
              <a:t>Click to edit content</a:t>
            </a:r>
          </a:p>
          <a:p>
            <a:pPr lvl="1"/>
            <a:r>
              <a:rPr lang="en-GB"/>
              <a:t>Second level</a:t>
            </a:r>
          </a:p>
          <a:p>
            <a:pPr lvl="2"/>
            <a:r>
              <a:rPr lang="en-GB"/>
              <a:t>Third level</a:t>
            </a:r>
          </a:p>
          <a:p>
            <a:pPr lvl="3"/>
            <a:r>
              <a:rPr lang="en-GB"/>
              <a:t>Fourth level</a:t>
            </a:r>
          </a:p>
          <a:p>
            <a:pPr lvl="4"/>
            <a:r>
              <a:rPr lang="en-GB"/>
              <a:t>Fifth level</a:t>
            </a:r>
          </a:p>
        </p:txBody>
      </p:sp>
      <p:sp>
        <p:nvSpPr>
          <p:cNvPr id="7" name="Title 1">
            <a:extLst>
              <a:ext uri="{FF2B5EF4-FFF2-40B4-BE49-F238E27FC236}">
                <a16:creationId xmlns:a16="http://schemas.microsoft.com/office/drawing/2014/main" id="{FE89B67E-5CBF-20F7-8C45-A5D19B9CDE67}"/>
              </a:ext>
            </a:extLst>
          </p:cNvPr>
          <p:cNvSpPr>
            <a:spLocks noGrp="1"/>
          </p:cNvSpPr>
          <p:nvPr>
            <p:ph type="title" hasCustomPrompt="1"/>
          </p:nvPr>
        </p:nvSpPr>
        <p:spPr>
          <a:xfrm>
            <a:off x="359999" y="360000"/>
            <a:ext cx="4307004" cy="1279888"/>
          </a:xfrm>
        </p:spPr>
        <p:txBody>
          <a:bodyPr wrap="square">
            <a:noAutofit/>
          </a:bodyPr>
          <a:lstStyle>
            <a:lvl1pPr>
              <a:lnSpc>
                <a:spcPct val="100000"/>
              </a:lnSpc>
              <a:spcAft>
                <a:spcPts val="1800"/>
              </a:spcAft>
              <a:defRPr sz="2400" b="0" i="0">
                <a:solidFill>
                  <a:schemeClr val="accent2"/>
                </a:solidFill>
                <a:latin typeface="Roboto Serif 20pt Medium" pitchFamily="2" charset="77"/>
                <a:cs typeface="Roboto Serif 20pt Medium" pitchFamily="2" charset="77"/>
              </a:defRPr>
            </a:lvl1pPr>
          </a:lstStyle>
          <a:p>
            <a:r>
              <a:rPr lang="en-GB"/>
              <a:t>Click to edit title</a:t>
            </a:r>
            <a:endParaRPr lang="en-US"/>
          </a:p>
        </p:txBody>
      </p:sp>
    </p:spTree>
    <p:extLst>
      <p:ext uri="{BB962C8B-B14F-4D97-AF65-F5344CB8AC3E}">
        <p14:creationId xmlns:p14="http://schemas.microsoft.com/office/powerpoint/2010/main" val="34581168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C82D744C-88A3-2754-5C6B-2D509E66EA4A}"/>
              </a:ext>
              <a:ext uri="{C183D7F6-B498-43B3-948B-1728B52AA6E4}">
                <adec:decorative xmlns:adec="http://schemas.microsoft.com/office/drawing/2017/decorative" val="1"/>
              </a:ext>
            </a:extLst>
          </p:cNvPr>
          <p:cNvCxnSpPr>
            <a:cxnSpLocks/>
          </p:cNvCxnSpPr>
          <p:nvPr userDrawn="1"/>
        </p:nvCxnSpPr>
        <p:spPr>
          <a:xfrm>
            <a:off x="92690" y="126651"/>
            <a:ext cx="0" cy="6627875"/>
          </a:xfrm>
          <a:prstGeom prst="line">
            <a:avLst/>
          </a:prstGeom>
          <a:ln w="63500" cap="rnd">
            <a:solidFill>
              <a:schemeClr val="accent2"/>
            </a:solidFill>
            <a:prstDash val="sysDot"/>
            <a:round/>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9C7575A3-E20C-7D28-E9BC-43B9A10C97AD}"/>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532824" y="360000"/>
            <a:ext cx="1299176" cy="540000"/>
          </a:xfrm>
          <a:prstGeom prst="rect">
            <a:avLst/>
          </a:prstGeom>
        </p:spPr>
      </p:pic>
      <p:sp>
        <p:nvSpPr>
          <p:cNvPr id="7" name="Slide Number Placeholder 6"/>
          <p:cNvSpPr>
            <a:spLocks noGrp="1"/>
          </p:cNvSpPr>
          <p:nvPr>
            <p:ph type="sldNum" sz="quarter" idx="12"/>
          </p:nvPr>
        </p:nvSpPr>
        <p:spPr>
          <a:xfrm>
            <a:off x="9088800" y="6356350"/>
            <a:ext cx="2743200" cy="365125"/>
          </a:xfrm>
          <a:prstGeom prst="rect">
            <a:avLst/>
          </a:prstGeom>
        </p:spPr>
        <p:txBody>
          <a:bodyPr/>
          <a:lstStyle/>
          <a:p>
            <a:fld id="{330EA680-D336-4FF7-8B7A-9848BB0A1C32}" type="slidenum">
              <a:rPr lang="en-GB" smtClean="0"/>
              <a:t>‹#›</a:t>
            </a:fld>
            <a:endParaRPr lang="en-GB"/>
          </a:p>
        </p:txBody>
      </p:sp>
      <p:sp>
        <p:nvSpPr>
          <p:cNvPr id="6" name="Footer Placeholder 5"/>
          <p:cNvSpPr>
            <a:spLocks noGrp="1"/>
          </p:cNvSpPr>
          <p:nvPr>
            <p:ph type="ftr" sz="quarter" idx="11"/>
          </p:nvPr>
        </p:nvSpPr>
        <p:spPr>
          <a:xfrm>
            <a:off x="3570900" y="6356350"/>
            <a:ext cx="5050200" cy="365125"/>
          </a:xfrm>
          <a:prstGeom prst="rect">
            <a:avLst/>
          </a:prstGeom>
        </p:spPr>
        <p:txBody>
          <a:bodyPr/>
          <a:lstStyle/>
          <a:p>
            <a:endParaRPr lang="en-GB"/>
          </a:p>
        </p:txBody>
      </p:sp>
      <p:sp>
        <p:nvSpPr>
          <p:cNvPr id="5" name="Date Placeholder 4"/>
          <p:cNvSpPr>
            <a:spLocks noGrp="1"/>
          </p:cNvSpPr>
          <p:nvPr>
            <p:ph type="dt" sz="half" idx="10"/>
          </p:nvPr>
        </p:nvSpPr>
        <p:spPr>
          <a:xfrm>
            <a:off x="360000" y="6356350"/>
            <a:ext cx="2743200" cy="365125"/>
          </a:xfrm>
          <a:prstGeom prst="rect">
            <a:avLst/>
          </a:prstGeom>
        </p:spPr>
        <p:txBody>
          <a:bodyPr/>
          <a:lstStyle/>
          <a:p>
            <a:fld id="{846CE7D5-CF57-46EF-B807-FDD0502418D4}" type="datetimeFigureOut">
              <a:rPr lang="en-GB" smtClean="0"/>
              <a:t>03/10/2024</a:t>
            </a:fld>
            <a:endParaRPr lang="en-GB"/>
          </a:p>
        </p:txBody>
      </p:sp>
      <p:sp>
        <p:nvSpPr>
          <p:cNvPr id="3" name="Picture Placeholder 2"/>
          <p:cNvSpPr>
            <a:spLocks noGrp="1" noChangeAspect="1"/>
          </p:cNvSpPr>
          <p:nvPr>
            <p:ph type="pic" idx="1" hasCustomPrompt="1"/>
          </p:nvPr>
        </p:nvSpPr>
        <p:spPr>
          <a:xfrm>
            <a:off x="627626" y="632554"/>
            <a:ext cx="10172814" cy="5723796"/>
          </a:xfrm>
          <a:prstGeom prst="rect">
            <a:avLst/>
          </a:prstGeom>
        </p:spPr>
        <p:txBody>
          <a:bodyPr anchor="ct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image</a:t>
            </a:r>
          </a:p>
        </p:txBody>
      </p:sp>
    </p:spTree>
    <p:extLst>
      <p:ext uri="{BB962C8B-B14F-4D97-AF65-F5344CB8AC3E}">
        <p14:creationId xmlns:p14="http://schemas.microsoft.com/office/powerpoint/2010/main" val="30797016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 Steps">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8D98E273-5BC9-2979-F9A8-24A9A3AB0A44}"/>
              </a:ext>
              <a:ext uri="{C183D7F6-B498-43B3-948B-1728B52AA6E4}">
                <adec:decorative xmlns:adec="http://schemas.microsoft.com/office/drawing/2017/decorative" val="1"/>
              </a:ext>
            </a:extLst>
          </p:cNvPr>
          <p:cNvCxnSpPr>
            <a:cxnSpLocks/>
          </p:cNvCxnSpPr>
          <p:nvPr userDrawn="1"/>
        </p:nvCxnSpPr>
        <p:spPr>
          <a:xfrm>
            <a:off x="92690" y="126651"/>
            <a:ext cx="0" cy="6627875"/>
          </a:xfrm>
          <a:prstGeom prst="line">
            <a:avLst/>
          </a:prstGeom>
          <a:ln w="63500" cap="rnd">
            <a:solidFill>
              <a:schemeClr val="accent2"/>
            </a:solidFill>
            <a:prstDash val="sysDot"/>
            <a:round/>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0515B3B4-E5DA-8551-1802-7B8A8A989D6B}"/>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532824" y="360000"/>
            <a:ext cx="1299176" cy="540000"/>
          </a:xfrm>
          <a:prstGeom prst="rect">
            <a:avLst/>
          </a:prstGeom>
        </p:spPr>
      </p:pic>
      <p:sp>
        <p:nvSpPr>
          <p:cNvPr id="7" name="Slide Number Placeholder 8">
            <a:extLst>
              <a:ext uri="{FF2B5EF4-FFF2-40B4-BE49-F238E27FC236}">
                <a16:creationId xmlns:a16="http://schemas.microsoft.com/office/drawing/2014/main" id="{96B99D87-3A9E-1EBD-0C26-69B2FCB52C95}"/>
              </a:ext>
            </a:extLst>
          </p:cNvPr>
          <p:cNvSpPr>
            <a:spLocks noGrp="1"/>
          </p:cNvSpPr>
          <p:nvPr>
            <p:ph type="sldNum" sz="quarter" idx="12"/>
          </p:nvPr>
        </p:nvSpPr>
        <p:spPr>
          <a:xfrm>
            <a:off x="9088800" y="6356350"/>
            <a:ext cx="2743200" cy="365125"/>
          </a:xfrm>
          <a:prstGeom prst="rect">
            <a:avLst/>
          </a:prstGeom>
        </p:spPr>
        <p:txBody>
          <a:bodyPr/>
          <a:lstStyle/>
          <a:p>
            <a:fld id="{330EA680-D336-4FF7-8B7A-9848BB0A1C32}" type="slidenum">
              <a:rPr lang="en-GB" smtClean="0"/>
              <a:t>‹#›</a:t>
            </a:fld>
            <a:endParaRPr lang="en-GB"/>
          </a:p>
        </p:txBody>
      </p:sp>
      <p:sp>
        <p:nvSpPr>
          <p:cNvPr id="6" name="Footer Placeholder 7">
            <a:extLst>
              <a:ext uri="{FF2B5EF4-FFF2-40B4-BE49-F238E27FC236}">
                <a16:creationId xmlns:a16="http://schemas.microsoft.com/office/drawing/2014/main" id="{4A8BD3A3-42E0-33BA-5561-101F450FB61E}"/>
              </a:ext>
            </a:extLst>
          </p:cNvPr>
          <p:cNvSpPr>
            <a:spLocks noGrp="1"/>
          </p:cNvSpPr>
          <p:nvPr>
            <p:ph type="ftr" sz="quarter" idx="11"/>
          </p:nvPr>
        </p:nvSpPr>
        <p:spPr>
          <a:xfrm>
            <a:off x="3570900" y="6356350"/>
            <a:ext cx="5050200" cy="365125"/>
          </a:xfrm>
          <a:prstGeom prst="rect">
            <a:avLst/>
          </a:prstGeom>
        </p:spPr>
        <p:txBody>
          <a:bodyPr/>
          <a:lstStyle/>
          <a:p>
            <a:endParaRPr lang="en-GB"/>
          </a:p>
        </p:txBody>
      </p:sp>
      <p:sp>
        <p:nvSpPr>
          <p:cNvPr id="5" name="Date Placeholder 6">
            <a:extLst>
              <a:ext uri="{FF2B5EF4-FFF2-40B4-BE49-F238E27FC236}">
                <a16:creationId xmlns:a16="http://schemas.microsoft.com/office/drawing/2014/main" id="{F289DD16-1A6F-C1CC-BF36-2B5B380B701F}"/>
              </a:ext>
            </a:extLst>
          </p:cNvPr>
          <p:cNvSpPr>
            <a:spLocks noGrp="1"/>
          </p:cNvSpPr>
          <p:nvPr>
            <p:ph type="dt" sz="half" idx="10"/>
          </p:nvPr>
        </p:nvSpPr>
        <p:spPr>
          <a:xfrm>
            <a:off x="360000" y="6356350"/>
            <a:ext cx="2743200" cy="365125"/>
          </a:xfrm>
          <a:prstGeom prst="rect">
            <a:avLst/>
          </a:prstGeom>
        </p:spPr>
        <p:txBody>
          <a:bodyPr/>
          <a:lstStyle/>
          <a:p>
            <a:fld id="{846CE7D5-CF57-46EF-B807-FDD0502418D4}" type="datetimeFigureOut">
              <a:rPr lang="en-GB" smtClean="0"/>
              <a:t>03/10/2024</a:t>
            </a:fld>
            <a:endParaRPr lang="en-GB"/>
          </a:p>
        </p:txBody>
      </p:sp>
      <p:sp>
        <p:nvSpPr>
          <p:cNvPr id="3" name="Freeform 2">
            <a:extLst>
              <a:ext uri="{FF2B5EF4-FFF2-40B4-BE49-F238E27FC236}">
                <a16:creationId xmlns:a16="http://schemas.microsoft.com/office/drawing/2014/main" id="{DE267E2B-4557-F90E-C159-0CB6F81E3FB2}"/>
              </a:ext>
              <a:ext uri="{C183D7F6-B498-43B3-948B-1728B52AA6E4}">
                <adec:decorative xmlns:adec="http://schemas.microsoft.com/office/drawing/2017/decorative" val="1"/>
              </a:ext>
            </a:extLst>
          </p:cNvPr>
          <p:cNvSpPr/>
          <p:nvPr userDrawn="1"/>
        </p:nvSpPr>
        <p:spPr>
          <a:xfrm>
            <a:off x="8412003" y="1479175"/>
            <a:ext cx="3240000" cy="3240002"/>
          </a:xfrm>
          <a:custGeom>
            <a:avLst/>
            <a:gdLst>
              <a:gd name="connsiteX0" fmla="*/ 700330 w 3240000"/>
              <a:gd name="connsiteY0" fmla="*/ 0 h 3240002"/>
              <a:gd name="connsiteX1" fmla="*/ 3240000 w 3240000"/>
              <a:gd name="connsiteY1" fmla="*/ 0 h 3240002"/>
              <a:gd name="connsiteX2" fmla="*/ 3239998 w 3240000"/>
              <a:gd name="connsiteY2" fmla="*/ 2 h 3240002"/>
              <a:gd name="connsiteX3" fmla="*/ 3239998 w 3240000"/>
              <a:gd name="connsiteY3" fmla="*/ 2539737 h 3240002"/>
              <a:gd name="connsiteX4" fmla="*/ 2519998 w 3240000"/>
              <a:gd name="connsiteY4" fmla="*/ 3240002 h 3240002"/>
              <a:gd name="connsiteX5" fmla="*/ 2519998 w 3240000"/>
              <a:gd name="connsiteY5" fmla="*/ 720000 h 3240002"/>
              <a:gd name="connsiteX6" fmla="*/ 0 w 3240000"/>
              <a:gd name="connsiteY6" fmla="*/ 720000 h 324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0000" h="3240002">
                <a:moveTo>
                  <a:pt x="700330" y="0"/>
                </a:moveTo>
                <a:lnTo>
                  <a:pt x="3240000" y="0"/>
                </a:lnTo>
                <a:lnTo>
                  <a:pt x="3239998" y="2"/>
                </a:lnTo>
                <a:lnTo>
                  <a:pt x="3239998" y="2539737"/>
                </a:lnTo>
                <a:lnTo>
                  <a:pt x="2519998" y="3240002"/>
                </a:lnTo>
                <a:lnTo>
                  <a:pt x="2519998" y="720000"/>
                </a:lnTo>
                <a:lnTo>
                  <a:pt x="0" y="72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rtlCol="0" anchor="ctr">
            <a:noAutofit/>
          </a:bodyPr>
          <a:lstStyle/>
          <a:p>
            <a:pPr algn="ctr"/>
            <a:endParaRPr lang="en-US" b="0" i="0">
              <a:latin typeface="Roboto" panose="02000000000000000000" pitchFamily="2" charset="0"/>
            </a:endParaRPr>
          </a:p>
        </p:txBody>
      </p:sp>
      <p:sp>
        <p:nvSpPr>
          <p:cNvPr id="11" name="Freeform 10">
            <a:extLst>
              <a:ext uri="{FF2B5EF4-FFF2-40B4-BE49-F238E27FC236}">
                <a16:creationId xmlns:a16="http://schemas.microsoft.com/office/drawing/2014/main" id="{EA30B005-4103-E99D-C764-FBA162F225F8}"/>
              </a:ext>
              <a:ext uri="{C183D7F6-B498-43B3-948B-1728B52AA6E4}">
                <adec:decorative xmlns:adec="http://schemas.microsoft.com/office/drawing/2017/decorative" val="1"/>
              </a:ext>
            </a:extLst>
          </p:cNvPr>
          <p:cNvSpPr/>
          <p:nvPr userDrawn="1"/>
        </p:nvSpPr>
        <p:spPr>
          <a:xfrm>
            <a:off x="4476000" y="2224798"/>
            <a:ext cx="3240000" cy="3240002"/>
          </a:xfrm>
          <a:custGeom>
            <a:avLst/>
            <a:gdLst>
              <a:gd name="connsiteX0" fmla="*/ 700330 w 3240000"/>
              <a:gd name="connsiteY0" fmla="*/ 0 h 3240002"/>
              <a:gd name="connsiteX1" fmla="*/ 3240000 w 3240000"/>
              <a:gd name="connsiteY1" fmla="*/ 0 h 3240002"/>
              <a:gd name="connsiteX2" fmla="*/ 3239998 w 3240000"/>
              <a:gd name="connsiteY2" fmla="*/ 2 h 3240002"/>
              <a:gd name="connsiteX3" fmla="*/ 3239998 w 3240000"/>
              <a:gd name="connsiteY3" fmla="*/ 2539737 h 3240002"/>
              <a:gd name="connsiteX4" fmla="*/ 2519998 w 3240000"/>
              <a:gd name="connsiteY4" fmla="*/ 3240002 h 3240002"/>
              <a:gd name="connsiteX5" fmla="*/ 2519998 w 3240000"/>
              <a:gd name="connsiteY5" fmla="*/ 720000 h 3240002"/>
              <a:gd name="connsiteX6" fmla="*/ 0 w 3240000"/>
              <a:gd name="connsiteY6" fmla="*/ 720000 h 324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0000" h="3240002">
                <a:moveTo>
                  <a:pt x="700330" y="0"/>
                </a:moveTo>
                <a:lnTo>
                  <a:pt x="3240000" y="0"/>
                </a:lnTo>
                <a:lnTo>
                  <a:pt x="3239998" y="2"/>
                </a:lnTo>
                <a:lnTo>
                  <a:pt x="3239998" y="2539737"/>
                </a:lnTo>
                <a:lnTo>
                  <a:pt x="2519998" y="3240002"/>
                </a:lnTo>
                <a:lnTo>
                  <a:pt x="2519998" y="720000"/>
                </a:lnTo>
                <a:lnTo>
                  <a:pt x="0" y="72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a:latin typeface="Roboto" panose="02000000000000000000" pitchFamily="2" charset="0"/>
            </a:endParaRPr>
          </a:p>
        </p:txBody>
      </p:sp>
      <p:sp>
        <p:nvSpPr>
          <p:cNvPr id="2" name="Freeform 1">
            <a:extLst>
              <a:ext uri="{FF2B5EF4-FFF2-40B4-BE49-F238E27FC236}">
                <a16:creationId xmlns:a16="http://schemas.microsoft.com/office/drawing/2014/main" id="{ED198975-A2E4-4715-96AE-B52286C75608}"/>
              </a:ext>
              <a:ext uri="{C183D7F6-B498-43B3-948B-1728B52AA6E4}">
                <adec:decorative xmlns:adec="http://schemas.microsoft.com/office/drawing/2017/decorative" val="1"/>
              </a:ext>
            </a:extLst>
          </p:cNvPr>
          <p:cNvSpPr/>
          <p:nvPr userDrawn="1"/>
        </p:nvSpPr>
        <p:spPr>
          <a:xfrm>
            <a:off x="539999" y="2924364"/>
            <a:ext cx="3240000" cy="3240002"/>
          </a:xfrm>
          <a:custGeom>
            <a:avLst/>
            <a:gdLst>
              <a:gd name="connsiteX0" fmla="*/ 700330 w 3240000"/>
              <a:gd name="connsiteY0" fmla="*/ 0 h 3240002"/>
              <a:gd name="connsiteX1" fmla="*/ 3240000 w 3240000"/>
              <a:gd name="connsiteY1" fmla="*/ 0 h 3240002"/>
              <a:gd name="connsiteX2" fmla="*/ 3239998 w 3240000"/>
              <a:gd name="connsiteY2" fmla="*/ 2 h 3240002"/>
              <a:gd name="connsiteX3" fmla="*/ 3239998 w 3240000"/>
              <a:gd name="connsiteY3" fmla="*/ 2539737 h 3240002"/>
              <a:gd name="connsiteX4" fmla="*/ 2519998 w 3240000"/>
              <a:gd name="connsiteY4" fmla="*/ 3240002 h 3240002"/>
              <a:gd name="connsiteX5" fmla="*/ 2519998 w 3240000"/>
              <a:gd name="connsiteY5" fmla="*/ 720000 h 3240002"/>
              <a:gd name="connsiteX6" fmla="*/ 0 w 3240000"/>
              <a:gd name="connsiteY6" fmla="*/ 720000 h 324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0000" h="3240002">
                <a:moveTo>
                  <a:pt x="700330" y="0"/>
                </a:moveTo>
                <a:lnTo>
                  <a:pt x="3240000" y="0"/>
                </a:lnTo>
                <a:lnTo>
                  <a:pt x="3239998" y="2"/>
                </a:lnTo>
                <a:lnTo>
                  <a:pt x="3239998" y="2539737"/>
                </a:lnTo>
                <a:lnTo>
                  <a:pt x="2519998" y="3240002"/>
                </a:lnTo>
                <a:lnTo>
                  <a:pt x="2519998" y="720000"/>
                </a:lnTo>
                <a:lnTo>
                  <a:pt x="0" y="720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a:latin typeface="Roboto" panose="02000000000000000000" pitchFamily="2" charset="0"/>
            </a:endParaRPr>
          </a:p>
        </p:txBody>
      </p:sp>
      <p:sp>
        <p:nvSpPr>
          <p:cNvPr id="15" name="Text Placeholder 12">
            <a:extLst>
              <a:ext uri="{FF2B5EF4-FFF2-40B4-BE49-F238E27FC236}">
                <a16:creationId xmlns:a16="http://schemas.microsoft.com/office/drawing/2014/main" id="{25556918-7837-9514-AA9A-2590627ED5C5}"/>
              </a:ext>
            </a:extLst>
          </p:cNvPr>
          <p:cNvSpPr>
            <a:spLocks noGrp="1"/>
          </p:cNvSpPr>
          <p:nvPr>
            <p:ph type="body" sz="quarter" idx="15" hasCustomPrompt="1"/>
          </p:nvPr>
        </p:nvSpPr>
        <p:spPr>
          <a:xfrm>
            <a:off x="8412001" y="2224798"/>
            <a:ext cx="2520000" cy="2519466"/>
          </a:xfrm>
        </p:spPr>
        <p:txBody>
          <a:bodyPr lIns="0" tIns="108000" rIns="108000" bIns="108000">
            <a:normAutofit/>
          </a:bodyPr>
          <a:lstStyle>
            <a:lvl1pPr marL="0" indent="0">
              <a:buNone/>
              <a:defRPr sz="2800" b="0" i="0">
                <a:latin typeface="Roboto Medium" panose="02000000000000000000" pitchFamily="2" charset="0"/>
                <a:ea typeface="Roboto Medium" panose="02000000000000000000" pitchFamily="2" charset="0"/>
              </a:defRPr>
            </a:lvl1pPr>
          </a:lstStyle>
          <a:p>
            <a:pPr lvl="0"/>
            <a:r>
              <a:rPr lang="en-GB"/>
              <a:t>Click to edit text</a:t>
            </a:r>
          </a:p>
        </p:txBody>
      </p:sp>
      <p:sp>
        <p:nvSpPr>
          <p:cNvPr id="14" name="Text Placeholder 12">
            <a:extLst>
              <a:ext uri="{FF2B5EF4-FFF2-40B4-BE49-F238E27FC236}">
                <a16:creationId xmlns:a16="http://schemas.microsoft.com/office/drawing/2014/main" id="{D0745BC0-DA1F-4D67-9689-EA87F7D485CB}"/>
              </a:ext>
            </a:extLst>
          </p:cNvPr>
          <p:cNvSpPr>
            <a:spLocks noGrp="1"/>
          </p:cNvSpPr>
          <p:nvPr>
            <p:ph type="body" sz="quarter" idx="14" hasCustomPrompt="1"/>
          </p:nvPr>
        </p:nvSpPr>
        <p:spPr>
          <a:xfrm>
            <a:off x="4476000" y="2945334"/>
            <a:ext cx="2520000" cy="2519466"/>
          </a:xfrm>
        </p:spPr>
        <p:txBody>
          <a:bodyPr lIns="0" tIns="108000" rIns="108000" bIns="108000">
            <a:normAutofit/>
          </a:bodyPr>
          <a:lstStyle>
            <a:lvl1pPr marL="0" indent="0">
              <a:buNone/>
              <a:defRPr sz="2800" b="0" i="0">
                <a:latin typeface="Roboto Medium" panose="02000000000000000000" pitchFamily="2" charset="0"/>
                <a:ea typeface="Roboto Medium" panose="02000000000000000000" pitchFamily="2" charset="0"/>
              </a:defRPr>
            </a:lvl1pPr>
          </a:lstStyle>
          <a:p>
            <a:pPr lvl="0"/>
            <a:r>
              <a:rPr lang="en-GB"/>
              <a:t>Click to edit text</a:t>
            </a:r>
          </a:p>
        </p:txBody>
      </p:sp>
      <p:sp>
        <p:nvSpPr>
          <p:cNvPr id="13" name="Text Placeholder 12">
            <a:extLst>
              <a:ext uri="{FF2B5EF4-FFF2-40B4-BE49-F238E27FC236}">
                <a16:creationId xmlns:a16="http://schemas.microsoft.com/office/drawing/2014/main" id="{CD11DE5D-4EBD-B36E-9483-923220194A9A}"/>
              </a:ext>
            </a:extLst>
          </p:cNvPr>
          <p:cNvSpPr>
            <a:spLocks noGrp="1"/>
          </p:cNvSpPr>
          <p:nvPr>
            <p:ph type="body" sz="quarter" idx="13" hasCustomPrompt="1"/>
          </p:nvPr>
        </p:nvSpPr>
        <p:spPr>
          <a:xfrm>
            <a:off x="539751" y="3644900"/>
            <a:ext cx="2520000" cy="2519466"/>
          </a:xfrm>
        </p:spPr>
        <p:txBody>
          <a:bodyPr lIns="0" tIns="108000" rIns="108000" bIns="108000">
            <a:normAutofit/>
          </a:bodyPr>
          <a:lstStyle>
            <a:lvl1pPr marL="0" indent="0">
              <a:buNone/>
              <a:defRPr sz="2800" b="0" i="0">
                <a:latin typeface="Roboto Medium" panose="02000000000000000000" pitchFamily="2" charset="0"/>
                <a:ea typeface="Roboto Medium" panose="02000000000000000000" pitchFamily="2" charset="0"/>
              </a:defRPr>
            </a:lvl1pPr>
          </a:lstStyle>
          <a:p>
            <a:pPr lvl="0"/>
            <a:r>
              <a:rPr lang="en-GB"/>
              <a:t>Click to edit text</a:t>
            </a:r>
          </a:p>
        </p:txBody>
      </p:sp>
      <p:sp>
        <p:nvSpPr>
          <p:cNvPr id="4" name="Title 3">
            <a:extLst>
              <a:ext uri="{FF2B5EF4-FFF2-40B4-BE49-F238E27FC236}">
                <a16:creationId xmlns:a16="http://schemas.microsoft.com/office/drawing/2014/main" id="{0A88BBD2-D276-7F43-37BA-AF4A83B016F3}"/>
              </a:ext>
            </a:extLst>
          </p:cNvPr>
          <p:cNvSpPr>
            <a:spLocks noGrp="1"/>
          </p:cNvSpPr>
          <p:nvPr>
            <p:ph type="title" hasCustomPrompt="1"/>
          </p:nvPr>
        </p:nvSpPr>
        <p:spPr>
          <a:xfrm>
            <a:off x="360000" y="360000"/>
            <a:ext cx="10041295" cy="535531"/>
          </a:xfrm>
        </p:spPr>
        <p:txBody>
          <a:bodyPr/>
          <a:lstStyle/>
          <a:p>
            <a:r>
              <a:rPr lang="en-GB"/>
              <a:t>Click to edit title</a:t>
            </a:r>
          </a:p>
        </p:txBody>
      </p:sp>
    </p:spTree>
    <p:extLst>
      <p:ext uri="{BB962C8B-B14F-4D97-AF65-F5344CB8AC3E}">
        <p14:creationId xmlns:p14="http://schemas.microsoft.com/office/powerpoint/2010/main" val="37847351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9A29E203-E84D-0A81-75E2-CA5E3D6185D9}"/>
              </a:ext>
              <a:ext uri="{C183D7F6-B498-43B3-948B-1728B52AA6E4}">
                <adec:decorative xmlns:adec="http://schemas.microsoft.com/office/drawing/2017/decorative" val="1"/>
              </a:ext>
            </a:extLst>
          </p:cNvPr>
          <p:cNvCxnSpPr>
            <a:cxnSpLocks/>
          </p:cNvCxnSpPr>
          <p:nvPr userDrawn="1"/>
        </p:nvCxnSpPr>
        <p:spPr>
          <a:xfrm>
            <a:off x="92690" y="126651"/>
            <a:ext cx="0" cy="6627875"/>
          </a:xfrm>
          <a:prstGeom prst="line">
            <a:avLst/>
          </a:prstGeom>
          <a:ln w="63500" cap="rnd">
            <a:solidFill>
              <a:schemeClr val="accent2"/>
            </a:solidFill>
            <a:prstDash val="sysDot"/>
            <a:round/>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15B0C2F9-5B2A-645B-F37C-90E4A30B4C1D}"/>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532824" y="360000"/>
            <a:ext cx="1299176" cy="540000"/>
          </a:xfrm>
          <a:prstGeom prst="rect">
            <a:avLst/>
          </a:prstGeom>
        </p:spPr>
      </p:pic>
      <p:sp>
        <p:nvSpPr>
          <p:cNvPr id="7" name="Slide Number Placeholder 8">
            <a:extLst>
              <a:ext uri="{FF2B5EF4-FFF2-40B4-BE49-F238E27FC236}">
                <a16:creationId xmlns:a16="http://schemas.microsoft.com/office/drawing/2014/main" id="{96B99D87-3A9E-1EBD-0C26-69B2FCB52C95}"/>
              </a:ext>
            </a:extLst>
          </p:cNvPr>
          <p:cNvSpPr>
            <a:spLocks noGrp="1"/>
          </p:cNvSpPr>
          <p:nvPr>
            <p:ph type="sldNum" sz="quarter" idx="12"/>
          </p:nvPr>
        </p:nvSpPr>
        <p:spPr>
          <a:xfrm>
            <a:off x="9088800" y="6356350"/>
            <a:ext cx="2743200" cy="365125"/>
          </a:xfrm>
          <a:prstGeom prst="rect">
            <a:avLst/>
          </a:prstGeom>
        </p:spPr>
        <p:txBody>
          <a:bodyPr/>
          <a:lstStyle/>
          <a:p>
            <a:fld id="{330EA680-D336-4FF7-8B7A-9848BB0A1C32}" type="slidenum">
              <a:rPr lang="en-GB" smtClean="0"/>
              <a:t>‹#›</a:t>
            </a:fld>
            <a:endParaRPr lang="en-GB"/>
          </a:p>
        </p:txBody>
      </p:sp>
      <p:sp>
        <p:nvSpPr>
          <p:cNvPr id="6" name="Footer Placeholder 7">
            <a:extLst>
              <a:ext uri="{FF2B5EF4-FFF2-40B4-BE49-F238E27FC236}">
                <a16:creationId xmlns:a16="http://schemas.microsoft.com/office/drawing/2014/main" id="{4A8BD3A3-42E0-33BA-5561-101F450FB61E}"/>
              </a:ext>
            </a:extLst>
          </p:cNvPr>
          <p:cNvSpPr>
            <a:spLocks noGrp="1"/>
          </p:cNvSpPr>
          <p:nvPr>
            <p:ph type="ftr" sz="quarter" idx="11"/>
          </p:nvPr>
        </p:nvSpPr>
        <p:spPr>
          <a:xfrm>
            <a:off x="3570900" y="6356350"/>
            <a:ext cx="5050200" cy="365125"/>
          </a:xfrm>
          <a:prstGeom prst="rect">
            <a:avLst/>
          </a:prstGeom>
        </p:spPr>
        <p:txBody>
          <a:bodyPr/>
          <a:lstStyle/>
          <a:p>
            <a:endParaRPr lang="en-GB"/>
          </a:p>
        </p:txBody>
      </p:sp>
      <p:sp>
        <p:nvSpPr>
          <p:cNvPr id="5" name="Date Placeholder 6">
            <a:extLst>
              <a:ext uri="{FF2B5EF4-FFF2-40B4-BE49-F238E27FC236}">
                <a16:creationId xmlns:a16="http://schemas.microsoft.com/office/drawing/2014/main" id="{F289DD16-1A6F-C1CC-BF36-2B5B380B701F}"/>
              </a:ext>
            </a:extLst>
          </p:cNvPr>
          <p:cNvSpPr>
            <a:spLocks noGrp="1"/>
          </p:cNvSpPr>
          <p:nvPr>
            <p:ph type="dt" sz="half" idx="10"/>
          </p:nvPr>
        </p:nvSpPr>
        <p:spPr>
          <a:xfrm>
            <a:off x="360000" y="6356350"/>
            <a:ext cx="2743200" cy="365125"/>
          </a:xfrm>
          <a:prstGeom prst="rect">
            <a:avLst/>
          </a:prstGeom>
        </p:spPr>
        <p:txBody>
          <a:bodyPr/>
          <a:lstStyle/>
          <a:p>
            <a:fld id="{846CE7D5-CF57-46EF-B807-FDD0502418D4}" type="datetimeFigureOut">
              <a:rPr lang="en-GB" smtClean="0"/>
              <a:t>03/10/2024</a:t>
            </a:fld>
            <a:endParaRPr lang="en-GB"/>
          </a:p>
        </p:txBody>
      </p:sp>
      <p:sp>
        <p:nvSpPr>
          <p:cNvPr id="3" name="Table Placeholder 2">
            <a:extLst>
              <a:ext uri="{FF2B5EF4-FFF2-40B4-BE49-F238E27FC236}">
                <a16:creationId xmlns:a16="http://schemas.microsoft.com/office/drawing/2014/main" id="{8D9F4BDF-3419-6DB3-947A-444342614D91}"/>
              </a:ext>
            </a:extLst>
          </p:cNvPr>
          <p:cNvSpPr>
            <a:spLocks noGrp="1"/>
          </p:cNvSpPr>
          <p:nvPr>
            <p:ph type="tbl" sz="quarter" idx="13"/>
          </p:nvPr>
        </p:nvSpPr>
        <p:spPr>
          <a:xfrm>
            <a:off x="360000" y="1620000"/>
            <a:ext cx="11471638" cy="4736350"/>
          </a:xfrm>
        </p:spPr>
        <p:txBody>
          <a:bodyPr/>
          <a:lstStyle>
            <a:lvl1pPr marL="0" indent="0">
              <a:buNone/>
              <a:defRPr/>
            </a:lvl1pPr>
          </a:lstStyle>
          <a:p>
            <a:r>
              <a:rPr lang="en-US"/>
              <a:t>Click icon to add table</a:t>
            </a:r>
          </a:p>
        </p:txBody>
      </p:sp>
      <p:sp>
        <p:nvSpPr>
          <p:cNvPr id="11" name="Title 10">
            <a:extLst>
              <a:ext uri="{FF2B5EF4-FFF2-40B4-BE49-F238E27FC236}">
                <a16:creationId xmlns:a16="http://schemas.microsoft.com/office/drawing/2014/main" id="{E3B05807-97E7-BA63-A9E9-8345C6F43E6D}"/>
              </a:ext>
            </a:extLst>
          </p:cNvPr>
          <p:cNvSpPr>
            <a:spLocks noGrp="1"/>
          </p:cNvSpPr>
          <p:nvPr>
            <p:ph type="title" hasCustomPrompt="1"/>
          </p:nvPr>
        </p:nvSpPr>
        <p:spPr>
          <a:xfrm>
            <a:off x="360000" y="360000"/>
            <a:ext cx="10172814" cy="535531"/>
          </a:xfrm>
        </p:spPr>
        <p:txBody>
          <a:bodyPr/>
          <a:lstStyle/>
          <a:p>
            <a:r>
              <a:rPr lang="en-GB"/>
              <a:t>Click to edit title</a:t>
            </a:r>
          </a:p>
        </p:txBody>
      </p:sp>
    </p:spTree>
    <p:extLst>
      <p:ext uri="{BB962C8B-B14F-4D97-AF65-F5344CB8AC3E}">
        <p14:creationId xmlns:p14="http://schemas.microsoft.com/office/powerpoint/2010/main" val="3409121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guide 2">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C17C4A9-66DF-70B8-B44F-ACBEB284FC70}"/>
              </a:ext>
            </a:extLst>
          </p:cNvPr>
          <p:cNvSpPr>
            <a:spLocks noGrp="1"/>
          </p:cNvSpPr>
          <p:nvPr>
            <p:ph type="title" hasCustomPrompt="1"/>
          </p:nvPr>
        </p:nvSpPr>
        <p:spPr>
          <a:xfrm>
            <a:off x="360000" y="360000"/>
            <a:ext cx="10172823" cy="535531"/>
          </a:xfrm>
        </p:spPr>
        <p:txBody>
          <a:bodyPr/>
          <a:lstStyle>
            <a:lvl1pPr>
              <a:defRPr>
                <a:solidFill>
                  <a:schemeClr val="tx1"/>
                </a:solidFill>
              </a:defRPr>
            </a:lvl1pPr>
          </a:lstStyle>
          <a:p>
            <a:r>
              <a:rPr lang="en-GB"/>
              <a:t>Content guide (2 of 4)</a:t>
            </a:r>
          </a:p>
        </p:txBody>
      </p:sp>
      <p:pic>
        <p:nvPicPr>
          <p:cNvPr id="2" name="Picture 1">
            <a:extLst>
              <a:ext uri="{FF2B5EF4-FFF2-40B4-BE49-F238E27FC236}">
                <a16:creationId xmlns:a16="http://schemas.microsoft.com/office/drawing/2014/main" id="{F9511F59-3EA2-93AA-775B-A912495D869D}"/>
              </a:ext>
            </a:extLst>
          </p:cNvPr>
          <p:cNvPicPr>
            <a:picLocks noChangeAspect="1"/>
          </p:cNvPicPr>
          <p:nvPr userDrawn="1"/>
        </p:nvPicPr>
        <p:blipFill>
          <a:blip r:embed="rId2"/>
          <a:stretch>
            <a:fillRect/>
          </a:stretch>
        </p:blipFill>
        <p:spPr>
          <a:xfrm>
            <a:off x="10532823" y="360000"/>
            <a:ext cx="1299177" cy="540000"/>
          </a:xfrm>
          <a:prstGeom prst="rect">
            <a:avLst/>
          </a:prstGeom>
        </p:spPr>
      </p:pic>
      <p:sp>
        <p:nvSpPr>
          <p:cNvPr id="9" name="Rectangle 8">
            <a:extLst>
              <a:ext uri="{FF2B5EF4-FFF2-40B4-BE49-F238E27FC236}">
                <a16:creationId xmlns:a16="http://schemas.microsoft.com/office/drawing/2014/main" id="{F069CB10-2E89-9768-EC6A-C44957FDC71D}"/>
              </a:ext>
            </a:extLst>
          </p:cNvPr>
          <p:cNvSpPr/>
          <p:nvPr userDrawn="1"/>
        </p:nvSpPr>
        <p:spPr>
          <a:xfrm>
            <a:off x="0" y="6138000"/>
            <a:ext cx="12192000" cy="72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rPr>
              <a:t>DELETE AFTER USE</a:t>
            </a:r>
          </a:p>
        </p:txBody>
      </p:sp>
      <p:sp>
        <p:nvSpPr>
          <p:cNvPr id="14" name="TextBox 13">
            <a:extLst>
              <a:ext uri="{FF2B5EF4-FFF2-40B4-BE49-F238E27FC236}">
                <a16:creationId xmlns:a16="http://schemas.microsoft.com/office/drawing/2014/main" id="{236EC196-6255-E606-4B2A-A730E4F50E9A}"/>
              </a:ext>
            </a:extLst>
          </p:cNvPr>
          <p:cNvSpPr txBox="1"/>
          <p:nvPr userDrawn="1"/>
        </p:nvSpPr>
        <p:spPr>
          <a:xfrm>
            <a:off x="539999" y="1726134"/>
            <a:ext cx="8640000" cy="3332427"/>
          </a:xfrm>
          <a:prstGeom prst="rect">
            <a:avLst/>
          </a:prstGeom>
          <a:noFill/>
        </p:spPr>
        <p:txBody>
          <a:bodyPr wrap="square" numCol="2" spcCol="360000" rtlCol="0">
            <a:noAutofit/>
          </a:bodyPr>
          <a:lstStyle/>
          <a:p>
            <a:pPr marL="216000" lvl="0" indent="-216000">
              <a:lnSpc>
                <a:spcPct val="110000"/>
              </a:lnSpc>
              <a:spcBef>
                <a:spcPts val="300"/>
              </a:spcBef>
              <a:spcAft>
                <a:spcPts val="600"/>
              </a:spcAft>
              <a:buClr>
                <a:schemeClr val="accent1"/>
              </a:buClr>
              <a:buFont typeface="Arial" panose="020B0604020202020204" pitchFamily="34" charset="0"/>
              <a:buChar char="•"/>
            </a:pPr>
            <a:r>
              <a:rPr lang="en-GB" sz="1600"/>
              <a:t>Keep text on slides to a minimum. Add detail in slide notes if required.</a:t>
            </a:r>
          </a:p>
          <a:p>
            <a:pPr marL="216000" lvl="0" indent="-216000">
              <a:lnSpc>
                <a:spcPct val="110000"/>
              </a:lnSpc>
              <a:spcBef>
                <a:spcPts val="300"/>
              </a:spcBef>
              <a:spcAft>
                <a:spcPts val="600"/>
              </a:spcAft>
              <a:buClr>
                <a:schemeClr val="accent1"/>
              </a:buClr>
              <a:buFont typeface="Arial" panose="020B0604020202020204" pitchFamily="34" charset="0"/>
              <a:buChar char="•"/>
            </a:pPr>
            <a:r>
              <a:rPr lang="en-GB" sz="1600"/>
              <a:t>Use bullet points instead of paragraphs.</a:t>
            </a:r>
          </a:p>
          <a:p>
            <a:pPr marL="216000" marR="0" lvl="0" indent="-216000" algn="l" defTabSz="914400" rtl="0" eaLnBrk="1" fontAlgn="auto" latinLnBrk="0" hangingPunct="1">
              <a:lnSpc>
                <a:spcPct val="110000"/>
              </a:lnSpc>
              <a:spcBef>
                <a:spcPts val="300"/>
              </a:spcBef>
              <a:spcAft>
                <a:spcPts val="600"/>
              </a:spcAft>
              <a:buClr>
                <a:schemeClr val="accent1"/>
              </a:buClr>
              <a:buSzTx/>
              <a:buFont typeface="Arial" panose="020B0604020202020204" pitchFamily="34" charset="0"/>
              <a:buChar char="•"/>
              <a:tabLst/>
              <a:defRPr/>
            </a:pPr>
            <a:r>
              <a:rPr lang="en-GB" sz="1600"/>
              <a:t>Use clear and concise titles for slides.</a:t>
            </a:r>
          </a:p>
          <a:p>
            <a:pPr marL="216000" lvl="0" indent="-216000">
              <a:lnSpc>
                <a:spcPct val="110000"/>
              </a:lnSpc>
              <a:spcBef>
                <a:spcPts val="300"/>
              </a:spcBef>
              <a:spcAft>
                <a:spcPts val="600"/>
              </a:spcAft>
              <a:buClr>
                <a:schemeClr val="accent1"/>
              </a:buClr>
              <a:buFont typeface="Arial" panose="020B0604020202020204" pitchFamily="34" charset="0"/>
              <a:buChar char="•"/>
            </a:pPr>
            <a:r>
              <a:rPr lang="en-GB" sz="1600"/>
              <a:t>Maintain a consistency in font types and sizes, and colour scheme throughout.</a:t>
            </a:r>
          </a:p>
        </p:txBody>
      </p:sp>
      <p:sp>
        <p:nvSpPr>
          <p:cNvPr id="3" name="TextBox 2">
            <a:extLst>
              <a:ext uri="{FF2B5EF4-FFF2-40B4-BE49-F238E27FC236}">
                <a16:creationId xmlns:a16="http://schemas.microsoft.com/office/drawing/2014/main" id="{CF63DCAC-1FA8-206C-41F7-5F32A3B3636C}"/>
              </a:ext>
            </a:extLst>
          </p:cNvPr>
          <p:cNvSpPr txBox="1"/>
          <p:nvPr userDrawn="1"/>
        </p:nvSpPr>
        <p:spPr>
          <a:xfrm>
            <a:off x="539999" y="1264469"/>
            <a:ext cx="9992824" cy="461665"/>
          </a:xfrm>
          <a:prstGeom prst="rect">
            <a:avLst/>
          </a:prstGeom>
          <a:noFill/>
        </p:spPr>
        <p:txBody>
          <a:bodyPr wrap="square" numCol="1" spcCol="360000" rtlCol="0">
            <a:spAutoFit/>
          </a:bodyPr>
          <a:lstStyle/>
          <a:p>
            <a:pPr lvl="0">
              <a:spcBef>
                <a:spcPts val="1200"/>
              </a:spcBef>
              <a:spcAft>
                <a:spcPts val="600"/>
              </a:spcAft>
            </a:pPr>
            <a:r>
              <a:rPr lang="en-GB" sz="2400" b="1"/>
              <a:t>Readability and Legibility</a:t>
            </a:r>
            <a:endParaRPr lang="en-GB" sz="2000"/>
          </a:p>
        </p:txBody>
      </p:sp>
    </p:spTree>
    <p:extLst>
      <p:ext uri="{BB962C8B-B14F-4D97-AF65-F5344CB8AC3E}">
        <p14:creationId xmlns:p14="http://schemas.microsoft.com/office/powerpoint/2010/main" val="139217260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7CAF203D-412A-10EA-7AE5-5BE5CC43B810}"/>
              </a:ext>
              <a:ext uri="{C183D7F6-B498-43B3-948B-1728B52AA6E4}">
                <adec:decorative xmlns:adec="http://schemas.microsoft.com/office/drawing/2017/decorative" val="1"/>
              </a:ext>
            </a:extLst>
          </p:cNvPr>
          <p:cNvCxnSpPr>
            <a:cxnSpLocks/>
          </p:cNvCxnSpPr>
          <p:nvPr userDrawn="1"/>
        </p:nvCxnSpPr>
        <p:spPr>
          <a:xfrm>
            <a:off x="92690" y="126651"/>
            <a:ext cx="0" cy="6627875"/>
          </a:xfrm>
          <a:prstGeom prst="line">
            <a:avLst/>
          </a:prstGeom>
          <a:ln w="63500" cap="rnd">
            <a:solidFill>
              <a:schemeClr val="accent2"/>
            </a:solidFill>
            <a:prstDash val="sysDot"/>
            <a:round/>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CEE340A0-8417-39BC-FB65-6D714E2D5F43}"/>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532824" y="360000"/>
            <a:ext cx="1299176" cy="540000"/>
          </a:xfrm>
          <a:prstGeom prst="rect">
            <a:avLst/>
          </a:prstGeom>
        </p:spPr>
      </p:pic>
      <p:sp>
        <p:nvSpPr>
          <p:cNvPr id="7" name="Slide Number Placeholder 8">
            <a:extLst>
              <a:ext uri="{FF2B5EF4-FFF2-40B4-BE49-F238E27FC236}">
                <a16:creationId xmlns:a16="http://schemas.microsoft.com/office/drawing/2014/main" id="{96B99D87-3A9E-1EBD-0C26-69B2FCB52C95}"/>
              </a:ext>
            </a:extLst>
          </p:cNvPr>
          <p:cNvSpPr>
            <a:spLocks noGrp="1"/>
          </p:cNvSpPr>
          <p:nvPr>
            <p:ph type="sldNum" sz="quarter" idx="12"/>
          </p:nvPr>
        </p:nvSpPr>
        <p:spPr>
          <a:xfrm>
            <a:off x="9088800" y="6356350"/>
            <a:ext cx="2743200" cy="365125"/>
          </a:xfrm>
          <a:prstGeom prst="rect">
            <a:avLst/>
          </a:prstGeom>
        </p:spPr>
        <p:txBody>
          <a:bodyPr/>
          <a:lstStyle/>
          <a:p>
            <a:fld id="{330EA680-D336-4FF7-8B7A-9848BB0A1C32}" type="slidenum">
              <a:rPr lang="en-GB" smtClean="0"/>
              <a:t>‹#›</a:t>
            </a:fld>
            <a:endParaRPr lang="en-GB"/>
          </a:p>
        </p:txBody>
      </p:sp>
      <p:sp>
        <p:nvSpPr>
          <p:cNvPr id="6" name="Footer Placeholder 7">
            <a:extLst>
              <a:ext uri="{FF2B5EF4-FFF2-40B4-BE49-F238E27FC236}">
                <a16:creationId xmlns:a16="http://schemas.microsoft.com/office/drawing/2014/main" id="{4A8BD3A3-42E0-33BA-5561-101F450FB61E}"/>
              </a:ext>
            </a:extLst>
          </p:cNvPr>
          <p:cNvSpPr>
            <a:spLocks noGrp="1"/>
          </p:cNvSpPr>
          <p:nvPr>
            <p:ph type="ftr" sz="quarter" idx="11"/>
          </p:nvPr>
        </p:nvSpPr>
        <p:spPr>
          <a:xfrm>
            <a:off x="3570900" y="6356350"/>
            <a:ext cx="5050200" cy="365125"/>
          </a:xfrm>
          <a:prstGeom prst="rect">
            <a:avLst/>
          </a:prstGeom>
        </p:spPr>
        <p:txBody>
          <a:bodyPr/>
          <a:lstStyle/>
          <a:p>
            <a:endParaRPr lang="en-GB"/>
          </a:p>
        </p:txBody>
      </p:sp>
      <p:sp>
        <p:nvSpPr>
          <p:cNvPr id="5" name="Date Placeholder 6">
            <a:extLst>
              <a:ext uri="{FF2B5EF4-FFF2-40B4-BE49-F238E27FC236}">
                <a16:creationId xmlns:a16="http://schemas.microsoft.com/office/drawing/2014/main" id="{F289DD16-1A6F-C1CC-BF36-2B5B380B701F}"/>
              </a:ext>
            </a:extLst>
          </p:cNvPr>
          <p:cNvSpPr>
            <a:spLocks noGrp="1"/>
          </p:cNvSpPr>
          <p:nvPr>
            <p:ph type="dt" sz="half" idx="10"/>
          </p:nvPr>
        </p:nvSpPr>
        <p:spPr>
          <a:xfrm>
            <a:off x="360000" y="6356350"/>
            <a:ext cx="2743200" cy="365125"/>
          </a:xfrm>
          <a:prstGeom prst="rect">
            <a:avLst/>
          </a:prstGeom>
        </p:spPr>
        <p:txBody>
          <a:bodyPr/>
          <a:lstStyle/>
          <a:p>
            <a:fld id="{846CE7D5-CF57-46EF-B807-FDD0502418D4}" type="datetimeFigureOut">
              <a:rPr lang="en-GB" smtClean="0"/>
              <a:t>03/10/2024</a:t>
            </a:fld>
            <a:endParaRPr lang="en-GB"/>
          </a:p>
        </p:txBody>
      </p:sp>
      <p:sp>
        <p:nvSpPr>
          <p:cNvPr id="8" name="Chart Placeholder 7">
            <a:extLst>
              <a:ext uri="{FF2B5EF4-FFF2-40B4-BE49-F238E27FC236}">
                <a16:creationId xmlns:a16="http://schemas.microsoft.com/office/drawing/2014/main" id="{8538E019-521F-FC28-C479-4DCE31A6CD13}"/>
              </a:ext>
            </a:extLst>
          </p:cNvPr>
          <p:cNvSpPr>
            <a:spLocks noGrp="1"/>
          </p:cNvSpPr>
          <p:nvPr>
            <p:ph type="chart" sz="quarter" idx="13"/>
          </p:nvPr>
        </p:nvSpPr>
        <p:spPr>
          <a:xfrm>
            <a:off x="360363" y="1619999"/>
            <a:ext cx="11471275" cy="4731881"/>
          </a:xfrm>
        </p:spPr>
        <p:txBody>
          <a:bodyPr/>
          <a:lstStyle>
            <a:lvl1pPr marL="0" indent="0">
              <a:buNone/>
              <a:defRPr/>
            </a:lvl1pPr>
          </a:lstStyle>
          <a:p>
            <a:r>
              <a:rPr lang="en-US"/>
              <a:t>Click icon to add chart</a:t>
            </a:r>
          </a:p>
        </p:txBody>
      </p:sp>
      <p:sp>
        <p:nvSpPr>
          <p:cNvPr id="11" name="Title 10">
            <a:extLst>
              <a:ext uri="{FF2B5EF4-FFF2-40B4-BE49-F238E27FC236}">
                <a16:creationId xmlns:a16="http://schemas.microsoft.com/office/drawing/2014/main" id="{926244AD-D131-4AD6-14E6-03D9FEED330A}"/>
              </a:ext>
            </a:extLst>
          </p:cNvPr>
          <p:cNvSpPr>
            <a:spLocks noGrp="1"/>
          </p:cNvSpPr>
          <p:nvPr>
            <p:ph type="title" hasCustomPrompt="1"/>
          </p:nvPr>
        </p:nvSpPr>
        <p:spPr>
          <a:xfrm>
            <a:off x="360000" y="360000"/>
            <a:ext cx="10172816" cy="535531"/>
          </a:xfrm>
        </p:spPr>
        <p:txBody>
          <a:bodyPr/>
          <a:lstStyle/>
          <a:p>
            <a:r>
              <a:rPr lang="en-GB"/>
              <a:t>Click to edit title</a:t>
            </a:r>
          </a:p>
        </p:txBody>
      </p:sp>
    </p:spTree>
    <p:extLst>
      <p:ext uri="{BB962C8B-B14F-4D97-AF65-F5344CB8AC3E}">
        <p14:creationId xmlns:p14="http://schemas.microsoft.com/office/powerpoint/2010/main" val="15872278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martAr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CED236C8-FCAA-6310-6DB2-AF54D20A03EC}"/>
              </a:ext>
              <a:ext uri="{C183D7F6-B498-43B3-948B-1728B52AA6E4}">
                <adec:decorative xmlns:adec="http://schemas.microsoft.com/office/drawing/2017/decorative" val="1"/>
              </a:ext>
            </a:extLst>
          </p:cNvPr>
          <p:cNvCxnSpPr>
            <a:cxnSpLocks/>
          </p:cNvCxnSpPr>
          <p:nvPr userDrawn="1"/>
        </p:nvCxnSpPr>
        <p:spPr>
          <a:xfrm>
            <a:off x="92690" y="126651"/>
            <a:ext cx="0" cy="6627875"/>
          </a:xfrm>
          <a:prstGeom prst="line">
            <a:avLst/>
          </a:prstGeom>
          <a:ln w="63500" cap="rnd">
            <a:solidFill>
              <a:schemeClr val="accent2"/>
            </a:solidFill>
            <a:prstDash val="sysDot"/>
            <a:roun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0ECA0F5F-F69F-3AAC-928F-40EB8A730D5D}"/>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532824" y="360000"/>
            <a:ext cx="1299176" cy="540000"/>
          </a:xfrm>
          <a:prstGeom prst="rect">
            <a:avLst/>
          </a:prstGeom>
        </p:spPr>
      </p:pic>
      <p:sp>
        <p:nvSpPr>
          <p:cNvPr id="7" name="Slide Number Placeholder 8">
            <a:extLst>
              <a:ext uri="{FF2B5EF4-FFF2-40B4-BE49-F238E27FC236}">
                <a16:creationId xmlns:a16="http://schemas.microsoft.com/office/drawing/2014/main" id="{96B99D87-3A9E-1EBD-0C26-69B2FCB52C95}"/>
              </a:ext>
            </a:extLst>
          </p:cNvPr>
          <p:cNvSpPr>
            <a:spLocks noGrp="1"/>
          </p:cNvSpPr>
          <p:nvPr>
            <p:ph type="sldNum" sz="quarter" idx="12"/>
          </p:nvPr>
        </p:nvSpPr>
        <p:spPr>
          <a:xfrm>
            <a:off x="9088800" y="6356350"/>
            <a:ext cx="2743200" cy="365125"/>
          </a:xfrm>
          <a:prstGeom prst="rect">
            <a:avLst/>
          </a:prstGeom>
        </p:spPr>
        <p:txBody>
          <a:bodyPr/>
          <a:lstStyle/>
          <a:p>
            <a:fld id="{330EA680-D336-4FF7-8B7A-9848BB0A1C32}" type="slidenum">
              <a:rPr lang="en-GB" smtClean="0"/>
              <a:t>‹#›</a:t>
            </a:fld>
            <a:endParaRPr lang="en-GB"/>
          </a:p>
        </p:txBody>
      </p:sp>
      <p:sp>
        <p:nvSpPr>
          <p:cNvPr id="6" name="Footer Placeholder 7">
            <a:extLst>
              <a:ext uri="{FF2B5EF4-FFF2-40B4-BE49-F238E27FC236}">
                <a16:creationId xmlns:a16="http://schemas.microsoft.com/office/drawing/2014/main" id="{4A8BD3A3-42E0-33BA-5561-101F450FB61E}"/>
              </a:ext>
            </a:extLst>
          </p:cNvPr>
          <p:cNvSpPr>
            <a:spLocks noGrp="1"/>
          </p:cNvSpPr>
          <p:nvPr>
            <p:ph type="ftr" sz="quarter" idx="11"/>
          </p:nvPr>
        </p:nvSpPr>
        <p:spPr>
          <a:xfrm>
            <a:off x="3570900" y="6356350"/>
            <a:ext cx="5050200" cy="365125"/>
          </a:xfrm>
          <a:prstGeom prst="rect">
            <a:avLst/>
          </a:prstGeom>
        </p:spPr>
        <p:txBody>
          <a:bodyPr/>
          <a:lstStyle/>
          <a:p>
            <a:endParaRPr lang="en-GB"/>
          </a:p>
        </p:txBody>
      </p:sp>
      <p:sp>
        <p:nvSpPr>
          <p:cNvPr id="5" name="Date Placeholder 6">
            <a:extLst>
              <a:ext uri="{FF2B5EF4-FFF2-40B4-BE49-F238E27FC236}">
                <a16:creationId xmlns:a16="http://schemas.microsoft.com/office/drawing/2014/main" id="{F289DD16-1A6F-C1CC-BF36-2B5B380B701F}"/>
              </a:ext>
            </a:extLst>
          </p:cNvPr>
          <p:cNvSpPr>
            <a:spLocks noGrp="1"/>
          </p:cNvSpPr>
          <p:nvPr>
            <p:ph type="dt" sz="half" idx="10"/>
          </p:nvPr>
        </p:nvSpPr>
        <p:spPr>
          <a:xfrm>
            <a:off x="360000" y="6356350"/>
            <a:ext cx="2743200" cy="365125"/>
          </a:xfrm>
          <a:prstGeom prst="rect">
            <a:avLst/>
          </a:prstGeom>
        </p:spPr>
        <p:txBody>
          <a:bodyPr/>
          <a:lstStyle/>
          <a:p>
            <a:fld id="{846CE7D5-CF57-46EF-B807-FDD0502418D4}" type="datetimeFigureOut">
              <a:rPr lang="en-GB" smtClean="0"/>
              <a:t>03/10/2024</a:t>
            </a:fld>
            <a:endParaRPr lang="en-GB"/>
          </a:p>
        </p:txBody>
      </p:sp>
      <p:sp>
        <p:nvSpPr>
          <p:cNvPr id="4" name="SmartArt Placeholder 3">
            <a:extLst>
              <a:ext uri="{FF2B5EF4-FFF2-40B4-BE49-F238E27FC236}">
                <a16:creationId xmlns:a16="http://schemas.microsoft.com/office/drawing/2014/main" id="{5CD1B00B-10DF-EC93-F5C0-2EE6E680FBA3}"/>
              </a:ext>
            </a:extLst>
          </p:cNvPr>
          <p:cNvSpPr>
            <a:spLocks noGrp="1"/>
          </p:cNvSpPr>
          <p:nvPr>
            <p:ph type="dgm" sz="quarter" idx="13" hasCustomPrompt="1"/>
          </p:nvPr>
        </p:nvSpPr>
        <p:spPr>
          <a:xfrm>
            <a:off x="360000" y="1532964"/>
            <a:ext cx="11471638" cy="4823385"/>
          </a:xfrm>
        </p:spPr>
        <p:txBody>
          <a:bodyPr/>
          <a:lstStyle>
            <a:lvl1pPr marL="0" indent="0">
              <a:buNone/>
              <a:defRPr/>
            </a:lvl1pPr>
          </a:lstStyle>
          <a:p>
            <a:r>
              <a:rPr lang="en-GB"/>
              <a:t>Click icon to insert SmartArt</a:t>
            </a:r>
          </a:p>
        </p:txBody>
      </p:sp>
      <p:sp>
        <p:nvSpPr>
          <p:cNvPr id="11" name="Title 10">
            <a:extLst>
              <a:ext uri="{FF2B5EF4-FFF2-40B4-BE49-F238E27FC236}">
                <a16:creationId xmlns:a16="http://schemas.microsoft.com/office/drawing/2014/main" id="{64F30E2D-3A1A-E220-0AFF-5D81002A668E}"/>
              </a:ext>
            </a:extLst>
          </p:cNvPr>
          <p:cNvSpPr>
            <a:spLocks noGrp="1"/>
          </p:cNvSpPr>
          <p:nvPr>
            <p:ph type="title" hasCustomPrompt="1"/>
          </p:nvPr>
        </p:nvSpPr>
        <p:spPr>
          <a:xfrm>
            <a:off x="360000" y="360000"/>
            <a:ext cx="10172823" cy="535531"/>
          </a:xfrm>
        </p:spPr>
        <p:txBody>
          <a:bodyPr/>
          <a:lstStyle/>
          <a:p>
            <a:r>
              <a:rPr lang="en-GB"/>
              <a:t>Click to edit title</a:t>
            </a:r>
          </a:p>
        </p:txBody>
      </p:sp>
    </p:spTree>
    <p:extLst>
      <p:ext uri="{BB962C8B-B14F-4D97-AF65-F5344CB8AC3E}">
        <p14:creationId xmlns:p14="http://schemas.microsoft.com/office/powerpoint/2010/main" val="26394061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63889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lose">
    <p:bg>
      <p:bgPr>
        <a:solidFill>
          <a:schemeClr val="tx1"/>
        </a:solidFill>
        <a:effectLst/>
      </p:bgPr>
    </p:bg>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0DC2B18B-A5D1-DF11-4691-18E862145E94}"/>
              </a:ext>
              <a:ext uri="{C183D7F6-B498-43B3-948B-1728B52AA6E4}">
                <adec:decorative xmlns:adec="http://schemas.microsoft.com/office/drawing/2017/decorative" val="1"/>
              </a:ext>
            </a:extLst>
          </p:cNvPr>
          <p:cNvSpPr/>
          <p:nvPr userDrawn="1"/>
        </p:nvSpPr>
        <p:spPr>
          <a:xfrm>
            <a:off x="3280443" y="0"/>
            <a:ext cx="3889557" cy="760200"/>
          </a:xfrm>
          <a:custGeom>
            <a:avLst/>
            <a:gdLst>
              <a:gd name="connsiteX0" fmla="*/ 0 w 3889557"/>
              <a:gd name="connsiteY0" fmla="*/ 0 h 760200"/>
              <a:gd name="connsiteX1" fmla="*/ 53463 w 3889557"/>
              <a:gd name="connsiteY1" fmla="*/ 0 h 760200"/>
              <a:gd name="connsiteX2" fmla="*/ 135730 w 3889557"/>
              <a:gd name="connsiteY2" fmla="*/ 74769 h 760200"/>
              <a:gd name="connsiteX3" fmla="*/ 1944778 w 3889557"/>
              <a:gd name="connsiteY3" fmla="*/ 724200 h 760200"/>
              <a:gd name="connsiteX4" fmla="*/ 3753826 w 3889557"/>
              <a:gd name="connsiteY4" fmla="*/ 74769 h 760200"/>
              <a:gd name="connsiteX5" fmla="*/ 3836093 w 3889557"/>
              <a:gd name="connsiteY5" fmla="*/ 0 h 760200"/>
              <a:gd name="connsiteX6" fmla="*/ 3889557 w 3889557"/>
              <a:gd name="connsiteY6" fmla="*/ 0 h 760200"/>
              <a:gd name="connsiteX7" fmla="*/ 3776725 w 3889557"/>
              <a:gd name="connsiteY7" fmla="*/ 102548 h 760200"/>
              <a:gd name="connsiteX8" fmla="*/ 1944778 w 3889557"/>
              <a:gd name="connsiteY8" fmla="*/ 760200 h 760200"/>
              <a:gd name="connsiteX9" fmla="*/ 112831 w 3889557"/>
              <a:gd name="connsiteY9" fmla="*/ 102548 h 760200"/>
              <a:gd name="connsiteX10" fmla="*/ 0 w 3889557"/>
              <a:gd name="connsiteY10" fmla="*/ 0 h 76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89557" h="760200">
                <a:moveTo>
                  <a:pt x="0" y="0"/>
                </a:moveTo>
                <a:lnTo>
                  <a:pt x="53463" y="0"/>
                </a:lnTo>
                <a:lnTo>
                  <a:pt x="135730" y="74769"/>
                </a:lnTo>
                <a:cubicBezTo>
                  <a:pt x="627341" y="480482"/>
                  <a:pt x="1257598" y="724200"/>
                  <a:pt x="1944778" y="724200"/>
                </a:cubicBezTo>
                <a:cubicBezTo>
                  <a:pt x="2631959" y="724200"/>
                  <a:pt x="3262215" y="480482"/>
                  <a:pt x="3753826" y="74769"/>
                </a:cubicBezTo>
                <a:lnTo>
                  <a:pt x="3836093" y="0"/>
                </a:lnTo>
                <a:lnTo>
                  <a:pt x="3889557" y="0"/>
                </a:lnTo>
                <a:lnTo>
                  <a:pt x="3776725" y="102548"/>
                </a:lnTo>
                <a:cubicBezTo>
                  <a:pt x="3278892" y="513397"/>
                  <a:pt x="2640657" y="760200"/>
                  <a:pt x="1944778" y="760200"/>
                </a:cubicBezTo>
                <a:cubicBezTo>
                  <a:pt x="1248899" y="760200"/>
                  <a:pt x="610665" y="513397"/>
                  <a:pt x="112831" y="102548"/>
                </a:cubicBezTo>
                <a:lnTo>
                  <a:pt x="0" y="0"/>
                </a:lnTo>
                <a:close/>
              </a:path>
            </a:pathLst>
          </a:custGeom>
          <a:solidFill>
            <a:srgbClr val="B0D99B">
              <a:alpha val="3013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a:latin typeface="Roboto" panose="02000000000000000000" pitchFamily="2" charset="0"/>
            </a:endParaRPr>
          </a:p>
        </p:txBody>
      </p:sp>
      <p:sp>
        <p:nvSpPr>
          <p:cNvPr id="6" name="Freeform 5">
            <a:extLst>
              <a:ext uri="{FF2B5EF4-FFF2-40B4-BE49-F238E27FC236}">
                <a16:creationId xmlns:a16="http://schemas.microsoft.com/office/drawing/2014/main" id="{6BD4B773-516C-DB54-309D-9F89093B2DB6}"/>
              </a:ext>
              <a:ext uri="{C183D7F6-B498-43B3-948B-1728B52AA6E4}">
                <adec:decorative xmlns:adec="http://schemas.microsoft.com/office/drawing/2017/decorative" val="1"/>
              </a:ext>
            </a:extLst>
          </p:cNvPr>
          <p:cNvSpPr/>
          <p:nvPr userDrawn="1"/>
        </p:nvSpPr>
        <p:spPr>
          <a:xfrm flipH="1" flipV="1">
            <a:off x="7170000" y="781200"/>
            <a:ext cx="5022000" cy="6076800"/>
          </a:xfrm>
          <a:custGeom>
            <a:avLst/>
            <a:gdLst>
              <a:gd name="connsiteX0" fmla="*/ 4365756 w 5021505"/>
              <a:gd name="connsiteY0" fmla="*/ 0 h 6075316"/>
              <a:gd name="connsiteX1" fmla="*/ 4408512 w 5021505"/>
              <a:gd name="connsiteY1" fmla="*/ 0 h 6075316"/>
              <a:gd name="connsiteX2" fmla="*/ 4448203 w 5021505"/>
              <a:gd name="connsiteY2" fmla="*/ 61912 h 6075316"/>
              <a:gd name="connsiteX3" fmla="*/ 5021505 w 5021505"/>
              <a:gd name="connsiteY3" fmla="*/ 2115316 h 6075316"/>
              <a:gd name="connsiteX4" fmla="*/ 1061505 w 5021505"/>
              <a:gd name="connsiteY4" fmla="*/ 6075316 h 6075316"/>
              <a:gd name="connsiteX5" fmla="*/ 71839 w 5021505"/>
              <a:gd name="connsiteY5" fmla="*/ 5950645 h 6075316"/>
              <a:gd name="connsiteX6" fmla="*/ 0 w 5021505"/>
              <a:gd name="connsiteY6" fmla="*/ 5930245 h 6075316"/>
              <a:gd name="connsiteX7" fmla="*/ 0 w 5021505"/>
              <a:gd name="connsiteY7" fmla="*/ 5892823 h 6075316"/>
              <a:gd name="connsiteX8" fmla="*/ 80836 w 5021505"/>
              <a:gd name="connsiteY8" fmla="*/ 5915778 h 6075316"/>
              <a:gd name="connsiteX9" fmla="*/ 1061505 w 5021505"/>
              <a:gd name="connsiteY9" fmla="*/ 6039316 h 6075316"/>
              <a:gd name="connsiteX10" fmla="*/ 4985505 w 5021505"/>
              <a:gd name="connsiteY10" fmla="*/ 2115316 h 6075316"/>
              <a:gd name="connsiteX11" fmla="*/ 4417414 w 5021505"/>
              <a:gd name="connsiteY11" fmla="*/ 80580 h 607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21505" h="6075316">
                <a:moveTo>
                  <a:pt x="4365756" y="0"/>
                </a:moveTo>
                <a:lnTo>
                  <a:pt x="4408512" y="0"/>
                </a:lnTo>
                <a:lnTo>
                  <a:pt x="4448203" y="61912"/>
                </a:lnTo>
                <a:cubicBezTo>
                  <a:pt x="4812006" y="660652"/>
                  <a:pt x="5021505" y="1363518"/>
                  <a:pt x="5021505" y="2115316"/>
                </a:cubicBezTo>
                <a:cubicBezTo>
                  <a:pt x="5021505" y="4302364"/>
                  <a:pt x="3248553" y="6075316"/>
                  <a:pt x="1061505" y="6075316"/>
                </a:cubicBezTo>
                <a:cubicBezTo>
                  <a:pt x="719779" y="6075316"/>
                  <a:pt x="388162" y="6032031"/>
                  <a:pt x="71839" y="5950645"/>
                </a:cubicBezTo>
                <a:lnTo>
                  <a:pt x="0" y="5930245"/>
                </a:lnTo>
                <a:lnTo>
                  <a:pt x="0" y="5892823"/>
                </a:lnTo>
                <a:lnTo>
                  <a:pt x="80836" y="5915778"/>
                </a:lnTo>
                <a:cubicBezTo>
                  <a:pt x="394284" y="5996425"/>
                  <a:pt x="722885" y="6039316"/>
                  <a:pt x="1061505" y="6039316"/>
                </a:cubicBezTo>
                <a:cubicBezTo>
                  <a:pt x="3228670" y="6039316"/>
                  <a:pt x="4985505" y="4282481"/>
                  <a:pt x="4985505" y="2115316"/>
                </a:cubicBezTo>
                <a:cubicBezTo>
                  <a:pt x="4985505" y="1370353"/>
                  <a:pt x="4777910" y="673876"/>
                  <a:pt x="4417414" y="80580"/>
                </a:cubicBezTo>
                <a:close/>
              </a:path>
            </a:pathLst>
          </a:custGeom>
          <a:solidFill>
            <a:srgbClr val="B0D99B">
              <a:alpha val="3013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a:latin typeface="Roboto" panose="02000000000000000000" pitchFamily="2" charset="0"/>
            </a:endParaRPr>
          </a:p>
        </p:txBody>
      </p:sp>
      <p:sp>
        <p:nvSpPr>
          <p:cNvPr id="3" name="Text Placeholder 15">
            <a:extLst>
              <a:ext uri="{FF2B5EF4-FFF2-40B4-BE49-F238E27FC236}">
                <a16:creationId xmlns:a16="http://schemas.microsoft.com/office/drawing/2014/main" id="{A26C914A-28D0-D3A9-E5A1-71C40420BE10}"/>
              </a:ext>
            </a:extLst>
          </p:cNvPr>
          <p:cNvSpPr>
            <a:spLocks noGrp="1"/>
          </p:cNvSpPr>
          <p:nvPr>
            <p:ph type="body" sz="quarter" idx="13" hasCustomPrompt="1"/>
          </p:nvPr>
        </p:nvSpPr>
        <p:spPr>
          <a:xfrm>
            <a:off x="2779441" y="4688066"/>
            <a:ext cx="3976959" cy="1237205"/>
          </a:xfrm>
        </p:spPr>
        <p:txBody>
          <a:bodyPr wrap="square">
            <a:noAutofit/>
          </a:bodyPr>
          <a:lstStyle>
            <a:lvl1pPr marL="0" indent="0">
              <a:lnSpc>
                <a:spcPct val="120000"/>
              </a:lnSpc>
              <a:buNone/>
              <a:defRPr sz="2400" b="0" i="0">
                <a:solidFill>
                  <a:schemeClr val="bg1"/>
                </a:solidFill>
                <a:latin typeface="Roboto" panose="02000000000000000000" pitchFamily="2" charset="0"/>
                <a:ea typeface="Roboto" panose="02000000000000000000" pitchFamily="2" charset="0"/>
              </a:defRPr>
            </a:lvl1pPr>
          </a:lstStyle>
          <a:p>
            <a:pPr lvl="0"/>
            <a:r>
              <a:rPr lang="en-GB"/>
              <a:t>www.researchdata.scot</a:t>
            </a:r>
            <a:br>
              <a:rPr lang="en-GB"/>
            </a:br>
            <a:r>
              <a:rPr lang="en-GB"/>
              <a:t>@RDS_Scotland</a:t>
            </a:r>
            <a:endParaRPr lang="en-US"/>
          </a:p>
        </p:txBody>
      </p:sp>
      <p:pic>
        <p:nvPicPr>
          <p:cNvPr id="7" name="Picture 6" descr="Research Data Scotland">
            <a:extLst>
              <a:ext uri="{FF2B5EF4-FFF2-40B4-BE49-F238E27FC236}">
                <a16:creationId xmlns:a16="http://schemas.microsoft.com/office/drawing/2014/main" id="{15FFCB5E-F47E-739F-8553-50C2448EFAAB}"/>
              </a:ext>
            </a:extLst>
          </p:cNvPr>
          <p:cNvPicPr>
            <a:picLocks noChangeAspect="1"/>
          </p:cNvPicPr>
          <p:nvPr userDrawn="1"/>
        </p:nvPicPr>
        <p:blipFill>
          <a:blip r:embed="rId2"/>
          <a:stretch>
            <a:fillRect/>
          </a:stretch>
        </p:blipFill>
        <p:spPr>
          <a:xfrm>
            <a:off x="719999" y="2528955"/>
            <a:ext cx="4330800" cy="1800088"/>
          </a:xfrm>
          <a:prstGeom prst="rect">
            <a:avLst/>
          </a:prstGeom>
        </p:spPr>
      </p:pic>
    </p:spTree>
    <p:extLst>
      <p:ext uri="{BB962C8B-B14F-4D97-AF65-F5344CB8AC3E}">
        <p14:creationId xmlns:p14="http://schemas.microsoft.com/office/powerpoint/2010/main" val="9702515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lose Next steps / Summary">
    <p:bg>
      <p:bgPr>
        <a:solidFill>
          <a:schemeClr val="tx1"/>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54EE5524-25D3-9133-8751-BAE28B06A0FB}"/>
              </a:ext>
              <a:ext uri="{C183D7F6-B498-43B3-948B-1728B52AA6E4}">
                <adec:decorative xmlns:adec="http://schemas.microsoft.com/office/drawing/2017/decorative" val="1"/>
              </a:ext>
            </a:extLst>
          </p:cNvPr>
          <p:cNvSpPr/>
          <p:nvPr userDrawn="1"/>
        </p:nvSpPr>
        <p:spPr>
          <a:xfrm>
            <a:off x="3280443" y="0"/>
            <a:ext cx="3889557" cy="760200"/>
          </a:xfrm>
          <a:custGeom>
            <a:avLst/>
            <a:gdLst>
              <a:gd name="connsiteX0" fmla="*/ 0 w 3889557"/>
              <a:gd name="connsiteY0" fmla="*/ 0 h 760200"/>
              <a:gd name="connsiteX1" fmla="*/ 53463 w 3889557"/>
              <a:gd name="connsiteY1" fmla="*/ 0 h 760200"/>
              <a:gd name="connsiteX2" fmla="*/ 135730 w 3889557"/>
              <a:gd name="connsiteY2" fmla="*/ 74769 h 760200"/>
              <a:gd name="connsiteX3" fmla="*/ 1944778 w 3889557"/>
              <a:gd name="connsiteY3" fmla="*/ 724200 h 760200"/>
              <a:gd name="connsiteX4" fmla="*/ 3753826 w 3889557"/>
              <a:gd name="connsiteY4" fmla="*/ 74769 h 760200"/>
              <a:gd name="connsiteX5" fmla="*/ 3836093 w 3889557"/>
              <a:gd name="connsiteY5" fmla="*/ 0 h 760200"/>
              <a:gd name="connsiteX6" fmla="*/ 3889557 w 3889557"/>
              <a:gd name="connsiteY6" fmla="*/ 0 h 760200"/>
              <a:gd name="connsiteX7" fmla="*/ 3776725 w 3889557"/>
              <a:gd name="connsiteY7" fmla="*/ 102548 h 760200"/>
              <a:gd name="connsiteX8" fmla="*/ 1944778 w 3889557"/>
              <a:gd name="connsiteY8" fmla="*/ 760200 h 760200"/>
              <a:gd name="connsiteX9" fmla="*/ 112831 w 3889557"/>
              <a:gd name="connsiteY9" fmla="*/ 102548 h 760200"/>
              <a:gd name="connsiteX10" fmla="*/ 0 w 3889557"/>
              <a:gd name="connsiteY10" fmla="*/ 0 h 76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89557" h="760200">
                <a:moveTo>
                  <a:pt x="0" y="0"/>
                </a:moveTo>
                <a:lnTo>
                  <a:pt x="53463" y="0"/>
                </a:lnTo>
                <a:lnTo>
                  <a:pt x="135730" y="74769"/>
                </a:lnTo>
                <a:cubicBezTo>
                  <a:pt x="627341" y="480482"/>
                  <a:pt x="1257598" y="724200"/>
                  <a:pt x="1944778" y="724200"/>
                </a:cubicBezTo>
                <a:cubicBezTo>
                  <a:pt x="2631959" y="724200"/>
                  <a:pt x="3262215" y="480482"/>
                  <a:pt x="3753826" y="74769"/>
                </a:cubicBezTo>
                <a:lnTo>
                  <a:pt x="3836093" y="0"/>
                </a:lnTo>
                <a:lnTo>
                  <a:pt x="3889557" y="0"/>
                </a:lnTo>
                <a:lnTo>
                  <a:pt x="3776725" y="102548"/>
                </a:lnTo>
                <a:cubicBezTo>
                  <a:pt x="3278892" y="513397"/>
                  <a:pt x="2640657" y="760200"/>
                  <a:pt x="1944778" y="760200"/>
                </a:cubicBezTo>
                <a:cubicBezTo>
                  <a:pt x="1248899" y="760200"/>
                  <a:pt x="610665" y="513397"/>
                  <a:pt x="112831" y="102548"/>
                </a:cubicBezTo>
                <a:lnTo>
                  <a:pt x="0" y="0"/>
                </a:lnTo>
                <a:close/>
              </a:path>
            </a:pathLst>
          </a:custGeom>
          <a:solidFill>
            <a:srgbClr val="B0D99B">
              <a:alpha val="3005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a:latin typeface="Roboto" panose="02000000000000000000" pitchFamily="2" charset="0"/>
            </a:endParaRPr>
          </a:p>
        </p:txBody>
      </p:sp>
      <p:sp>
        <p:nvSpPr>
          <p:cNvPr id="3" name="Freeform 2">
            <a:extLst>
              <a:ext uri="{FF2B5EF4-FFF2-40B4-BE49-F238E27FC236}">
                <a16:creationId xmlns:a16="http://schemas.microsoft.com/office/drawing/2014/main" id="{82A482AD-E9BC-A47A-A586-12321E6F61B2}"/>
              </a:ext>
              <a:ext uri="{C183D7F6-B498-43B3-948B-1728B52AA6E4}">
                <adec:decorative xmlns:adec="http://schemas.microsoft.com/office/drawing/2017/decorative" val="1"/>
              </a:ext>
            </a:extLst>
          </p:cNvPr>
          <p:cNvSpPr/>
          <p:nvPr userDrawn="1"/>
        </p:nvSpPr>
        <p:spPr>
          <a:xfrm flipH="1" flipV="1">
            <a:off x="7170000" y="781200"/>
            <a:ext cx="5022000" cy="6076800"/>
          </a:xfrm>
          <a:custGeom>
            <a:avLst/>
            <a:gdLst>
              <a:gd name="connsiteX0" fmla="*/ 4365756 w 5021505"/>
              <a:gd name="connsiteY0" fmla="*/ 0 h 6075316"/>
              <a:gd name="connsiteX1" fmla="*/ 4408512 w 5021505"/>
              <a:gd name="connsiteY1" fmla="*/ 0 h 6075316"/>
              <a:gd name="connsiteX2" fmla="*/ 4448203 w 5021505"/>
              <a:gd name="connsiteY2" fmla="*/ 61912 h 6075316"/>
              <a:gd name="connsiteX3" fmla="*/ 5021505 w 5021505"/>
              <a:gd name="connsiteY3" fmla="*/ 2115316 h 6075316"/>
              <a:gd name="connsiteX4" fmla="*/ 1061505 w 5021505"/>
              <a:gd name="connsiteY4" fmla="*/ 6075316 h 6075316"/>
              <a:gd name="connsiteX5" fmla="*/ 71839 w 5021505"/>
              <a:gd name="connsiteY5" fmla="*/ 5950645 h 6075316"/>
              <a:gd name="connsiteX6" fmla="*/ 0 w 5021505"/>
              <a:gd name="connsiteY6" fmla="*/ 5930245 h 6075316"/>
              <a:gd name="connsiteX7" fmla="*/ 0 w 5021505"/>
              <a:gd name="connsiteY7" fmla="*/ 5892823 h 6075316"/>
              <a:gd name="connsiteX8" fmla="*/ 80836 w 5021505"/>
              <a:gd name="connsiteY8" fmla="*/ 5915778 h 6075316"/>
              <a:gd name="connsiteX9" fmla="*/ 1061505 w 5021505"/>
              <a:gd name="connsiteY9" fmla="*/ 6039316 h 6075316"/>
              <a:gd name="connsiteX10" fmla="*/ 4985505 w 5021505"/>
              <a:gd name="connsiteY10" fmla="*/ 2115316 h 6075316"/>
              <a:gd name="connsiteX11" fmla="*/ 4417414 w 5021505"/>
              <a:gd name="connsiteY11" fmla="*/ 80580 h 607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21505" h="6075316">
                <a:moveTo>
                  <a:pt x="4365756" y="0"/>
                </a:moveTo>
                <a:lnTo>
                  <a:pt x="4408512" y="0"/>
                </a:lnTo>
                <a:lnTo>
                  <a:pt x="4448203" y="61912"/>
                </a:lnTo>
                <a:cubicBezTo>
                  <a:pt x="4812006" y="660652"/>
                  <a:pt x="5021505" y="1363518"/>
                  <a:pt x="5021505" y="2115316"/>
                </a:cubicBezTo>
                <a:cubicBezTo>
                  <a:pt x="5021505" y="4302364"/>
                  <a:pt x="3248553" y="6075316"/>
                  <a:pt x="1061505" y="6075316"/>
                </a:cubicBezTo>
                <a:cubicBezTo>
                  <a:pt x="719779" y="6075316"/>
                  <a:pt x="388162" y="6032031"/>
                  <a:pt x="71839" y="5950645"/>
                </a:cubicBezTo>
                <a:lnTo>
                  <a:pt x="0" y="5930245"/>
                </a:lnTo>
                <a:lnTo>
                  <a:pt x="0" y="5892823"/>
                </a:lnTo>
                <a:lnTo>
                  <a:pt x="80836" y="5915778"/>
                </a:lnTo>
                <a:cubicBezTo>
                  <a:pt x="394284" y="5996425"/>
                  <a:pt x="722885" y="6039316"/>
                  <a:pt x="1061505" y="6039316"/>
                </a:cubicBezTo>
                <a:cubicBezTo>
                  <a:pt x="3228670" y="6039316"/>
                  <a:pt x="4985505" y="4282481"/>
                  <a:pt x="4985505" y="2115316"/>
                </a:cubicBezTo>
                <a:cubicBezTo>
                  <a:pt x="4985505" y="1370353"/>
                  <a:pt x="4777910" y="673876"/>
                  <a:pt x="4417414" y="80580"/>
                </a:cubicBezTo>
                <a:close/>
              </a:path>
            </a:pathLst>
          </a:custGeom>
          <a:solidFill>
            <a:srgbClr val="B0D99B">
              <a:alpha val="3005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a:latin typeface="Roboto" panose="02000000000000000000" pitchFamily="2" charset="0"/>
            </a:endParaRPr>
          </a:p>
        </p:txBody>
      </p:sp>
      <p:sp>
        <p:nvSpPr>
          <p:cNvPr id="9" name="Text Placeholder 15">
            <a:extLst>
              <a:ext uri="{FF2B5EF4-FFF2-40B4-BE49-F238E27FC236}">
                <a16:creationId xmlns:a16="http://schemas.microsoft.com/office/drawing/2014/main" id="{CD17311B-C744-5308-F153-A4AA8A9C7E67}"/>
              </a:ext>
            </a:extLst>
          </p:cNvPr>
          <p:cNvSpPr>
            <a:spLocks noGrp="1"/>
          </p:cNvSpPr>
          <p:nvPr>
            <p:ph type="body" sz="quarter" idx="13" hasCustomPrompt="1"/>
          </p:nvPr>
        </p:nvSpPr>
        <p:spPr>
          <a:xfrm>
            <a:off x="9748800" y="5620795"/>
            <a:ext cx="2081626" cy="1237205"/>
          </a:xfrm>
        </p:spPr>
        <p:txBody>
          <a:bodyPr wrap="square">
            <a:noAutofit/>
          </a:bodyPr>
          <a:lstStyle>
            <a:lvl1pPr marL="0" indent="0">
              <a:lnSpc>
                <a:spcPct val="120000"/>
              </a:lnSpc>
              <a:buNone/>
              <a:defRPr sz="1800" b="0" i="0">
                <a:solidFill>
                  <a:schemeClr val="bg1"/>
                </a:solidFill>
                <a:latin typeface="Roboto" panose="02000000000000000000" pitchFamily="2" charset="0"/>
                <a:ea typeface="Roboto" panose="02000000000000000000" pitchFamily="2" charset="0"/>
              </a:defRPr>
            </a:lvl1pPr>
          </a:lstStyle>
          <a:p>
            <a:pPr lvl="0"/>
            <a:r>
              <a:rPr lang="en-GB" err="1"/>
              <a:t>researchdata.scot</a:t>
            </a:r>
            <a:br>
              <a:rPr lang="en-GB"/>
            </a:br>
            <a:r>
              <a:rPr lang="en-GB"/>
              <a:t>@</a:t>
            </a:r>
            <a:r>
              <a:rPr lang="en-GB" err="1"/>
              <a:t>RDS_Scotland</a:t>
            </a:r>
            <a:endParaRPr lang="en-US"/>
          </a:p>
        </p:txBody>
      </p:sp>
      <p:pic>
        <p:nvPicPr>
          <p:cNvPr id="10" name="Picture 9" descr="Research Data Scotland">
            <a:extLst>
              <a:ext uri="{FF2B5EF4-FFF2-40B4-BE49-F238E27FC236}">
                <a16:creationId xmlns:a16="http://schemas.microsoft.com/office/drawing/2014/main" id="{A696F5D7-6FDA-7481-340A-32577E88BA29}"/>
              </a:ext>
            </a:extLst>
          </p:cNvPr>
          <p:cNvPicPr>
            <a:picLocks noChangeAspect="1"/>
          </p:cNvPicPr>
          <p:nvPr userDrawn="1"/>
        </p:nvPicPr>
        <p:blipFill>
          <a:blip r:embed="rId2"/>
          <a:stretch>
            <a:fillRect/>
          </a:stretch>
        </p:blipFill>
        <p:spPr>
          <a:xfrm>
            <a:off x="8782442" y="4664421"/>
            <a:ext cx="2228716" cy="926361"/>
          </a:xfrm>
          <a:prstGeom prst="rect">
            <a:avLst/>
          </a:prstGeom>
        </p:spPr>
      </p:pic>
      <p:sp>
        <p:nvSpPr>
          <p:cNvPr id="6" name="Content Placeholder 5">
            <a:extLst>
              <a:ext uri="{FF2B5EF4-FFF2-40B4-BE49-F238E27FC236}">
                <a16:creationId xmlns:a16="http://schemas.microsoft.com/office/drawing/2014/main" id="{A534D612-F417-DCD4-6443-91174FAA16C2}"/>
              </a:ext>
            </a:extLst>
          </p:cNvPr>
          <p:cNvSpPr>
            <a:spLocks noGrp="1"/>
          </p:cNvSpPr>
          <p:nvPr>
            <p:ph sz="quarter" idx="10" hasCustomPrompt="1"/>
          </p:nvPr>
        </p:nvSpPr>
        <p:spPr>
          <a:xfrm>
            <a:off x="720725" y="2160000"/>
            <a:ext cx="5391250" cy="4012200"/>
          </a:xfrm>
        </p:spPr>
        <p:txBody>
          <a:bodyPr/>
          <a:lstStyle>
            <a:lvl1pPr>
              <a:buClr>
                <a:schemeClr val="accent2"/>
              </a:buClr>
              <a:defRPr>
                <a:solidFill>
                  <a:schemeClr val="bg1"/>
                </a:solidFill>
              </a:defRPr>
            </a:lvl1pPr>
            <a:lvl2pPr>
              <a:buClr>
                <a:schemeClr val="accent2"/>
              </a:buClr>
              <a:defRPr>
                <a:solidFill>
                  <a:schemeClr val="bg1"/>
                </a:solidFill>
              </a:defRPr>
            </a:lvl2pPr>
            <a:lvl3pPr>
              <a:buClr>
                <a:schemeClr val="accent2"/>
              </a:buClr>
              <a:defRPr>
                <a:solidFill>
                  <a:schemeClr val="bg1"/>
                </a:solidFill>
              </a:defRPr>
            </a:lvl3pPr>
            <a:lvl4pPr>
              <a:buClr>
                <a:schemeClr val="accent2"/>
              </a:buClr>
              <a:defRPr>
                <a:solidFill>
                  <a:schemeClr val="bg1"/>
                </a:solidFill>
              </a:defRPr>
            </a:lvl4pPr>
            <a:lvl5pPr>
              <a:buClr>
                <a:schemeClr val="accent2"/>
              </a:buClr>
              <a:defRPr>
                <a:solidFill>
                  <a:schemeClr val="bg1"/>
                </a:solidFill>
              </a:defRPr>
            </a:lvl5pPr>
          </a:lstStyle>
          <a:p>
            <a:pPr lvl="0"/>
            <a:r>
              <a:rPr lang="en-GB"/>
              <a:t>Click to edit content</a:t>
            </a:r>
          </a:p>
          <a:p>
            <a:pPr lvl="1"/>
            <a:r>
              <a:rPr lang="en-GB"/>
              <a:t>Second level</a:t>
            </a:r>
          </a:p>
          <a:p>
            <a:pPr lvl="2"/>
            <a:r>
              <a:rPr lang="en-GB"/>
              <a:t>Third level</a:t>
            </a:r>
          </a:p>
          <a:p>
            <a:pPr lvl="3"/>
            <a:r>
              <a:rPr lang="en-GB"/>
              <a:t>Fourth level</a:t>
            </a:r>
          </a:p>
          <a:p>
            <a:pPr lvl="4"/>
            <a:r>
              <a:rPr lang="en-GB"/>
              <a:t>Fifth level</a:t>
            </a:r>
          </a:p>
        </p:txBody>
      </p:sp>
      <p:sp>
        <p:nvSpPr>
          <p:cNvPr id="5" name="Title 1">
            <a:extLst>
              <a:ext uri="{FF2B5EF4-FFF2-40B4-BE49-F238E27FC236}">
                <a16:creationId xmlns:a16="http://schemas.microsoft.com/office/drawing/2014/main" id="{86B04162-1664-54AD-3366-434450A1487F}"/>
              </a:ext>
            </a:extLst>
          </p:cNvPr>
          <p:cNvSpPr>
            <a:spLocks noGrp="1"/>
          </p:cNvSpPr>
          <p:nvPr>
            <p:ph type="title" hasCustomPrompt="1"/>
          </p:nvPr>
        </p:nvSpPr>
        <p:spPr>
          <a:xfrm>
            <a:off x="720000" y="1080000"/>
            <a:ext cx="5376000" cy="584775"/>
          </a:xfrm>
        </p:spPr>
        <p:txBody>
          <a:bodyPr wrap="square">
            <a:spAutoFit/>
          </a:bodyPr>
          <a:lstStyle>
            <a:lvl1pPr>
              <a:lnSpc>
                <a:spcPct val="100000"/>
              </a:lnSpc>
              <a:spcAft>
                <a:spcPts val="1800"/>
              </a:spcAft>
              <a:defRPr sz="3200" b="0" i="0">
                <a:solidFill>
                  <a:schemeClr val="accent2"/>
                </a:solidFill>
                <a:latin typeface="Roboto Serif 20pt Medium" pitchFamily="2" charset="77"/>
                <a:cs typeface="Roboto Serif 20pt Medium" pitchFamily="2" charset="77"/>
              </a:defRPr>
            </a:lvl1pPr>
          </a:lstStyle>
          <a:p>
            <a:r>
              <a:rPr lang="en-GB"/>
              <a:t>Next steps or Summary</a:t>
            </a:r>
            <a:endParaRPr lang="en-US"/>
          </a:p>
        </p:txBody>
      </p:sp>
    </p:spTree>
    <p:extLst>
      <p:ext uri="{BB962C8B-B14F-4D97-AF65-F5344CB8AC3E}">
        <p14:creationId xmlns:p14="http://schemas.microsoft.com/office/powerpoint/2010/main" val="80797909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guide 3">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C17C4A9-66DF-70B8-B44F-ACBEB284FC70}"/>
              </a:ext>
            </a:extLst>
          </p:cNvPr>
          <p:cNvSpPr>
            <a:spLocks noGrp="1"/>
          </p:cNvSpPr>
          <p:nvPr>
            <p:ph type="title" hasCustomPrompt="1"/>
          </p:nvPr>
        </p:nvSpPr>
        <p:spPr>
          <a:xfrm>
            <a:off x="360000" y="360000"/>
            <a:ext cx="10172823" cy="535531"/>
          </a:xfrm>
        </p:spPr>
        <p:txBody>
          <a:bodyPr/>
          <a:lstStyle>
            <a:lvl1pPr>
              <a:defRPr>
                <a:solidFill>
                  <a:schemeClr val="tx1"/>
                </a:solidFill>
              </a:defRPr>
            </a:lvl1pPr>
          </a:lstStyle>
          <a:p>
            <a:r>
              <a:rPr lang="en-GB"/>
              <a:t>Content guide (3 of 4)</a:t>
            </a:r>
          </a:p>
        </p:txBody>
      </p:sp>
      <p:pic>
        <p:nvPicPr>
          <p:cNvPr id="2" name="Picture 1">
            <a:extLst>
              <a:ext uri="{FF2B5EF4-FFF2-40B4-BE49-F238E27FC236}">
                <a16:creationId xmlns:a16="http://schemas.microsoft.com/office/drawing/2014/main" id="{F9511F59-3EA2-93AA-775B-A912495D869D}"/>
              </a:ext>
            </a:extLst>
          </p:cNvPr>
          <p:cNvPicPr>
            <a:picLocks noChangeAspect="1"/>
          </p:cNvPicPr>
          <p:nvPr userDrawn="1"/>
        </p:nvPicPr>
        <p:blipFill>
          <a:blip r:embed="rId2"/>
          <a:stretch>
            <a:fillRect/>
          </a:stretch>
        </p:blipFill>
        <p:spPr>
          <a:xfrm>
            <a:off x="10532823" y="360000"/>
            <a:ext cx="1299177" cy="540000"/>
          </a:xfrm>
          <a:prstGeom prst="rect">
            <a:avLst/>
          </a:prstGeom>
        </p:spPr>
      </p:pic>
      <p:sp>
        <p:nvSpPr>
          <p:cNvPr id="9" name="Rectangle 8">
            <a:extLst>
              <a:ext uri="{FF2B5EF4-FFF2-40B4-BE49-F238E27FC236}">
                <a16:creationId xmlns:a16="http://schemas.microsoft.com/office/drawing/2014/main" id="{F069CB10-2E89-9768-EC6A-C44957FDC71D}"/>
              </a:ext>
            </a:extLst>
          </p:cNvPr>
          <p:cNvSpPr/>
          <p:nvPr userDrawn="1"/>
        </p:nvSpPr>
        <p:spPr>
          <a:xfrm>
            <a:off x="0" y="6138000"/>
            <a:ext cx="12192000" cy="72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rPr>
              <a:t>DELETE AFTER USE</a:t>
            </a:r>
          </a:p>
        </p:txBody>
      </p:sp>
      <p:sp>
        <p:nvSpPr>
          <p:cNvPr id="13" name="TextBox 12">
            <a:extLst>
              <a:ext uri="{FF2B5EF4-FFF2-40B4-BE49-F238E27FC236}">
                <a16:creationId xmlns:a16="http://schemas.microsoft.com/office/drawing/2014/main" id="{2A346986-D7D3-0051-CB01-C24209E4788E}"/>
              </a:ext>
            </a:extLst>
          </p:cNvPr>
          <p:cNvSpPr txBox="1"/>
          <p:nvPr userDrawn="1"/>
        </p:nvSpPr>
        <p:spPr>
          <a:xfrm>
            <a:off x="539999" y="2766121"/>
            <a:ext cx="3075656" cy="3367410"/>
          </a:xfrm>
          <a:prstGeom prst="rect">
            <a:avLst/>
          </a:prstGeom>
          <a:noFill/>
        </p:spPr>
        <p:txBody>
          <a:bodyPr wrap="square" numCol="1" spcCol="360000" rtlCol="0">
            <a:noAutofit/>
          </a:bodyPr>
          <a:lstStyle/>
          <a:p>
            <a:pPr marL="0" lvl="0" indent="0">
              <a:lnSpc>
                <a:spcPct val="110000"/>
              </a:lnSpc>
              <a:spcBef>
                <a:spcPts val="300"/>
              </a:spcBef>
              <a:spcAft>
                <a:spcPts val="600"/>
              </a:spcAft>
              <a:buClr>
                <a:schemeClr val="accent1"/>
              </a:buClr>
              <a:buFont typeface="Arial" panose="020B0604020202020204" pitchFamily="34" charset="0"/>
              <a:buNone/>
            </a:pPr>
            <a:r>
              <a:rPr lang="en-GB" sz="1600" b="1"/>
              <a:t>Alt Text</a:t>
            </a:r>
          </a:p>
          <a:p>
            <a:pPr marL="216000" lvl="0" indent="-216000">
              <a:lnSpc>
                <a:spcPct val="110000"/>
              </a:lnSpc>
              <a:spcBef>
                <a:spcPts val="300"/>
              </a:spcBef>
              <a:spcAft>
                <a:spcPts val="600"/>
              </a:spcAft>
              <a:buClr>
                <a:schemeClr val="accent1"/>
              </a:buClr>
              <a:buFont typeface="Arial" panose="020B0604020202020204" pitchFamily="34" charset="0"/>
              <a:buChar char="•"/>
            </a:pPr>
            <a:r>
              <a:rPr lang="en-GB" sz="1600"/>
              <a:t>Right-click the image and select "View Alt Text."</a:t>
            </a:r>
          </a:p>
          <a:p>
            <a:pPr marL="216000" lvl="0" indent="-216000">
              <a:lnSpc>
                <a:spcPct val="110000"/>
              </a:lnSpc>
              <a:spcBef>
                <a:spcPts val="300"/>
              </a:spcBef>
              <a:spcAft>
                <a:spcPts val="600"/>
              </a:spcAft>
              <a:buClr>
                <a:schemeClr val="accent1"/>
              </a:buClr>
              <a:buFont typeface="Arial" panose="020B0604020202020204" pitchFamily="34" charset="0"/>
              <a:buChar char="•"/>
            </a:pPr>
            <a:r>
              <a:rPr lang="en-GB" sz="1600"/>
              <a:t>Add descriptive alt text that conveys the intention of its use for those using screen readers. See the next slide for alt text examples.</a:t>
            </a:r>
          </a:p>
        </p:txBody>
      </p:sp>
      <p:sp>
        <p:nvSpPr>
          <p:cNvPr id="3" name="TextBox 2">
            <a:extLst>
              <a:ext uri="{FF2B5EF4-FFF2-40B4-BE49-F238E27FC236}">
                <a16:creationId xmlns:a16="http://schemas.microsoft.com/office/drawing/2014/main" id="{4696035D-33F1-A205-9D4C-F9E702A27FBE}"/>
              </a:ext>
            </a:extLst>
          </p:cNvPr>
          <p:cNvSpPr txBox="1"/>
          <p:nvPr userDrawn="1"/>
        </p:nvSpPr>
        <p:spPr>
          <a:xfrm>
            <a:off x="540000" y="1260000"/>
            <a:ext cx="6480000" cy="461665"/>
          </a:xfrm>
          <a:prstGeom prst="rect">
            <a:avLst/>
          </a:prstGeom>
          <a:noFill/>
        </p:spPr>
        <p:txBody>
          <a:bodyPr wrap="square" rtlCol="0">
            <a:spAutoFit/>
          </a:bodyPr>
          <a:lstStyle/>
          <a:p>
            <a:pPr lvl="0">
              <a:spcBef>
                <a:spcPts val="1200"/>
              </a:spcBef>
              <a:spcAft>
                <a:spcPts val="600"/>
              </a:spcAft>
            </a:pPr>
            <a:r>
              <a:rPr lang="en-GB" sz="2400" b="1"/>
              <a:t>Accessibility</a:t>
            </a:r>
            <a:endParaRPr lang="en-GB" sz="1600"/>
          </a:p>
        </p:txBody>
      </p:sp>
      <p:sp>
        <p:nvSpPr>
          <p:cNvPr id="4" name="TextBox 3">
            <a:extLst>
              <a:ext uri="{FF2B5EF4-FFF2-40B4-BE49-F238E27FC236}">
                <a16:creationId xmlns:a16="http://schemas.microsoft.com/office/drawing/2014/main" id="{3CFA55F7-049C-AB63-B651-93805A454871}"/>
              </a:ext>
            </a:extLst>
          </p:cNvPr>
          <p:cNvSpPr txBox="1"/>
          <p:nvPr userDrawn="1"/>
        </p:nvSpPr>
        <p:spPr>
          <a:xfrm>
            <a:off x="539998" y="1725925"/>
            <a:ext cx="6480000" cy="888448"/>
          </a:xfrm>
          <a:prstGeom prst="rect">
            <a:avLst/>
          </a:prstGeom>
          <a:noFill/>
        </p:spPr>
        <p:txBody>
          <a:bodyPr wrap="square" numCol="1" spcCol="360000" rtlCol="0">
            <a:spAutoFit/>
          </a:bodyPr>
          <a:lstStyle/>
          <a:p>
            <a:pPr marL="0" lvl="0" indent="0">
              <a:lnSpc>
                <a:spcPct val="110000"/>
              </a:lnSpc>
              <a:spcBef>
                <a:spcPts val="300"/>
              </a:spcBef>
              <a:spcAft>
                <a:spcPts val="600"/>
              </a:spcAft>
              <a:buClr>
                <a:schemeClr val="accent1"/>
              </a:buClr>
              <a:buFont typeface="Arial" panose="020B0604020202020204" pitchFamily="34" charset="0"/>
              <a:buNone/>
            </a:pPr>
            <a:r>
              <a:rPr lang="en-GB" sz="1600"/>
              <a:t>Use the “Review &gt; Check Accessibility" feature to ensure that your presentation is accessible and make any necessary corrections before using or sharing it.</a:t>
            </a:r>
          </a:p>
        </p:txBody>
      </p:sp>
      <p:sp>
        <p:nvSpPr>
          <p:cNvPr id="5" name="TextBox 4">
            <a:extLst>
              <a:ext uri="{FF2B5EF4-FFF2-40B4-BE49-F238E27FC236}">
                <a16:creationId xmlns:a16="http://schemas.microsoft.com/office/drawing/2014/main" id="{F3A40C51-3BC1-413C-6CC9-3D3F7880672B}"/>
              </a:ext>
            </a:extLst>
          </p:cNvPr>
          <p:cNvSpPr txBox="1"/>
          <p:nvPr userDrawn="1"/>
        </p:nvSpPr>
        <p:spPr>
          <a:xfrm>
            <a:off x="3969544" y="2766121"/>
            <a:ext cx="3075656" cy="3367410"/>
          </a:xfrm>
          <a:prstGeom prst="rect">
            <a:avLst/>
          </a:prstGeom>
          <a:noFill/>
        </p:spPr>
        <p:txBody>
          <a:bodyPr wrap="square" numCol="1" spcCol="360000" rtlCol="0">
            <a:noAutofit/>
          </a:bodyPr>
          <a:lstStyle/>
          <a:p>
            <a:pPr marL="0" lvl="0" indent="0">
              <a:lnSpc>
                <a:spcPct val="110000"/>
              </a:lnSpc>
              <a:spcBef>
                <a:spcPts val="300"/>
              </a:spcBef>
              <a:spcAft>
                <a:spcPts val="600"/>
              </a:spcAft>
              <a:buClr>
                <a:schemeClr val="accent1"/>
              </a:buClr>
              <a:buFont typeface="Arial" panose="020B0604020202020204" pitchFamily="34" charset="0"/>
              <a:buNone/>
            </a:pPr>
            <a:r>
              <a:rPr lang="en-GB" sz="1600" b="1"/>
              <a:t>Reading Order</a:t>
            </a:r>
          </a:p>
          <a:p>
            <a:pPr marL="216000" lvl="0" indent="-216000">
              <a:lnSpc>
                <a:spcPct val="110000"/>
              </a:lnSpc>
              <a:spcBef>
                <a:spcPts val="300"/>
              </a:spcBef>
              <a:spcAft>
                <a:spcPts val="600"/>
              </a:spcAft>
              <a:buClr>
                <a:schemeClr val="accent1"/>
              </a:buClr>
              <a:buFont typeface="Arial" panose="020B0604020202020204" pitchFamily="34" charset="0"/>
              <a:buChar char="•"/>
            </a:pPr>
            <a:r>
              <a:rPr lang="en-GB" sz="1600"/>
              <a:t>View a slide's reading order using "Arrange &gt; Reorder Objects." Ensure that the layers (right to left) match the order in which the information should be read. Drag them into a new order if they do not.</a:t>
            </a:r>
          </a:p>
        </p:txBody>
      </p:sp>
      <p:sp>
        <p:nvSpPr>
          <p:cNvPr id="6" name="TextBox 5">
            <a:extLst>
              <a:ext uri="{FF2B5EF4-FFF2-40B4-BE49-F238E27FC236}">
                <a16:creationId xmlns:a16="http://schemas.microsoft.com/office/drawing/2014/main" id="{E50DD8A9-42A0-BA6C-7E09-10350D045A36}"/>
              </a:ext>
            </a:extLst>
          </p:cNvPr>
          <p:cNvSpPr txBox="1"/>
          <p:nvPr userDrawn="1"/>
        </p:nvSpPr>
        <p:spPr>
          <a:xfrm>
            <a:off x="7399090" y="2766121"/>
            <a:ext cx="4252911" cy="3015184"/>
          </a:xfrm>
          <a:prstGeom prst="rect">
            <a:avLst/>
          </a:prstGeom>
          <a:noFill/>
        </p:spPr>
        <p:txBody>
          <a:bodyPr wrap="square" numCol="1" spcCol="360000" rtlCol="0">
            <a:spAutoFit/>
          </a:bodyPr>
          <a:lstStyle/>
          <a:p>
            <a:pPr marL="0" lvl="0" indent="0">
              <a:lnSpc>
                <a:spcPct val="110000"/>
              </a:lnSpc>
              <a:spcBef>
                <a:spcPts val="300"/>
              </a:spcBef>
              <a:spcAft>
                <a:spcPts val="600"/>
              </a:spcAft>
              <a:buClr>
                <a:schemeClr val="accent1"/>
              </a:buClr>
              <a:buFont typeface="Arial" panose="020B0604020202020204" pitchFamily="34" charset="0"/>
              <a:buNone/>
            </a:pPr>
            <a:r>
              <a:rPr lang="en-GB" sz="1600" b="1"/>
              <a:t>Colour Contrast</a:t>
            </a:r>
          </a:p>
          <a:p>
            <a:pPr marL="216000" lvl="0" indent="-216000">
              <a:lnSpc>
                <a:spcPct val="110000"/>
              </a:lnSpc>
              <a:spcBef>
                <a:spcPts val="300"/>
              </a:spcBef>
              <a:spcAft>
                <a:spcPts val="600"/>
              </a:spcAft>
              <a:buClr>
                <a:schemeClr val="accent1"/>
              </a:buClr>
              <a:buFont typeface="Arial" panose="020B0604020202020204" pitchFamily="34" charset="0"/>
              <a:buChar char="•"/>
            </a:pPr>
            <a:r>
              <a:rPr lang="en-GB" sz="1600"/>
              <a:t>By default, the slide templates have adequate colour contrast to meet the legally required AA standard. If using other colour combinations, refer to the brand guidelines or the WCAG contrast checker.</a:t>
            </a:r>
          </a:p>
          <a:p>
            <a:pPr marL="216000" lvl="0" indent="-216000">
              <a:lnSpc>
                <a:spcPct val="110000"/>
              </a:lnSpc>
              <a:spcBef>
                <a:spcPts val="300"/>
              </a:spcBef>
              <a:spcAft>
                <a:spcPts val="600"/>
              </a:spcAft>
              <a:buClr>
                <a:schemeClr val="accent1"/>
              </a:buClr>
              <a:buFont typeface="Arial" panose="020B0604020202020204" pitchFamily="34" charset="0"/>
              <a:buChar char="•"/>
            </a:pPr>
            <a:r>
              <a:rPr lang="en-GB" sz="1600"/>
              <a:t>Do not rely on colour alone to indicate or differentiate important information. Use other visual cues, such as bold text or shapes, in addition to colour.</a:t>
            </a:r>
          </a:p>
        </p:txBody>
      </p:sp>
    </p:spTree>
    <p:extLst>
      <p:ext uri="{BB962C8B-B14F-4D97-AF65-F5344CB8AC3E}">
        <p14:creationId xmlns:p14="http://schemas.microsoft.com/office/powerpoint/2010/main" val="149055781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guide 4">
    <p:bg>
      <p:bgPr>
        <a:solidFill>
          <a:schemeClr val="bg1"/>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2C17C4A9-66DF-70B8-B44F-ACBEB284FC70}"/>
              </a:ext>
            </a:extLst>
          </p:cNvPr>
          <p:cNvSpPr>
            <a:spLocks noGrp="1"/>
          </p:cNvSpPr>
          <p:nvPr>
            <p:ph type="title" hasCustomPrompt="1"/>
          </p:nvPr>
        </p:nvSpPr>
        <p:spPr>
          <a:xfrm>
            <a:off x="360000" y="360000"/>
            <a:ext cx="10172823" cy="535531"/>
          </a:xfrm>
        </p:spPr>
        <p:txBody>
          <a:bodyPr/>
          <a:lstStyle>
            <a:lvl1pPr>
              <a:defRPr>
                <a:solidFill>
                  <a:schemeClr val="tx1"/>
                </a:solidFill>
              </a:defRPr>
            </a:lvl1pPr>
          </a:lstStyle>
          <a:p>
            <a:r>
              <a:rPr lang="en-GB"/>
              <a:t>Content guide (4 of 4)</a:t>
            </a:r>
          </a:p>
        </p:txBody>
      </p:sp>
      <p:pic>
        <p:nvPicPr>
          <p:cNvPr id="2" name="Picture 1">
            <a:extLst>
              <a:ext uri="{FF2B5EF4-FFF2-40B4-BE49-F238E27FC236}">
                <a16:creationId xmlns:a16="http://schemas.microsoft.com/office/drawing/2014/main" id="{F9511F59-3EA2-93AA-775B-A912495D869D}"/>
              </a:ext>
            </a:extLst>
          </p:cNvPr>
          <p:cNvPicPr>
            <a:picLocks noChangeAspect="1"/>
          </p:cNvPicPr>
          <p:nvPr userDrawn="1"/>
        </p:nvPicPr>
        <p:blipFill>
          <a:blip r:embed="rId2"/>
          <a:stretch>
            <a:fillRect/>
          </a:stretch>
        </p:blipFill>
        <p:spPr>
          <a:xfrm>
            <a:off x="10532823" y="360000"/>
            <a:ext cx="1299177" cy="540000"/>
          </a:xfrm>
          <a:prstGeom prst="rect">
            <a:avLst/>
          </a:prstGeom>
        </p:spPr>
      </p:pic>
      <p:sp>
        <p:nvSpPr>
          <p:cNvPr id="9" name="Rectangle 8">
            <a:extLst>
              <a:ext uri="{FF2B5EF4-FFF2-40B4-BE49-F238E27FC236}">
                <a16:creationId xmlns:a16="http://schemas.microsoft.com/office/drawing/2014/main" id="{F069CB10-2E89-9768-EC6A-C44957FDC71D}"/>
              </a:ext>
            </a:extLst>
          </p:cNvPr>
          <p:cNvSpPr/>
          <p:nvPr userDrawn="1"/>
        </p:nvSpPr>
        <p:spPr>
          <a:xfrm>
            <a:off x="0" y="6138000"/>
            <a:ext cx="12192000" cy="72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chemeClr val="tx1"/>
                </a:solidFill>
              </a:rPr>
              <a:t>DELETE AFTER USE</a:t>
            </a:r>
          </a:p>
        </p:txBody>
      </p:sp>
      <p:sp>
        <p:nvSpPr>
          <p:cNvPr id="3" name="TextBox 2">
            <a:extLst>
              <a:ext uri="{FF2B5EF4-FFF2-40B4-BE49-F238E27FC236}">
                <a16:creationId xmlns:a16="http://schemas.microsoft.com/office/drawing/2014/main" id="{4696035D-33F1-A205-9D4C-F9E702A27FBE}"/>
              </a:ext>
            </a:extLst>
          </p:cNvPr>
          <p:cNvSpPr txBox="1"/>
          <p:nvPr userDrawn="1"/>
        </p:nvSpPr>
        <p:spPr>
          <a:xfrm>
            <a:off x="540000" y="1260000"/>
            <a:ext cx="6480000" cy="461665"/>
          </a:xfrm>
          <a:prstGeom prst="rect">
            <a:avLst/>
          </a:prstGeom>
          <a:noFill/>
        </p:spPr>
        <p:txBody>
          <a:bodyPr wrap="square" rtlCol="0">
            <a:spAutoFit/>
          </a:bodyPr>
          <a:lstStyle/>
          <a:p>
            <a:pPr lvl="0">
              <a:spcBef>
                <a:spcPts val="1200"/>
              </a:spcBef>
              <a:spcAft>
                <a:spcPts val="600"/>
              </a:spcAft>
            </a:pPr>
            <a:r>
              <a:rPr lang="en-GB" sz="2400" b="1"/>
              <a:t>Alt text examples</a:t>
            </a:r>
            <a:endParaRPr lang="en-GB" sz="1600"/>
          </a:p>
        </p:txBody>
      </p:sp>
      <p:sp>
        <p:nvSpPr>
          <p:cNvPr id="14" name="TextBox 13">
            <a:extLst>
              <a:ext uri="{FF2B5EF4-FFF2-40B4-BE49-F238E27FC236}">
                <a16:creationId xmlns:a16="http://schemas.microsoft.com/office/drawing/2014/main" id="{34CEBDCE-7976-CAF8-8564-CBD2746ED640}"/>
              </a:ext>
            </a:extLst>
          </p:cNvPr>
          <p:cNvSpPr txBox="1"/>
          <p:nvPr userDrawn="1"/>
        </p:nvSpPr>
        <p:spPr>
          <a:xfrm>
            <a:off x="3347207" y="1960698"/>
            <a:ext cx="7185615" cy="1351652"/>
          </a:xfrm>
          <a:prstGeom prst="rect">
            <a:avLst/>
          </a:prstGeom>
          <a:noFill/>
        </p:spPr>
        <p:txBody>
          <a:bodyPr wrap="square" numCol="1" spcCol="360000" rtlCol="0">
            <a:spAutoFit/>
          </a:bodyPr>
          <a:lstStyle/>
          <a:p>
            <a:pPr marL="0" lvl="0" indent="0">
              <a:lnSpc>
                <a:spcPct val="110000"/>
              </a:lnSpc>
              <a:spcBef>
                <a:spcPts val="300"/>
              </a:spcBef>
              <a:spcAft>
                <a:spcPts val="1200"/>
              </a:spcAft>
              <a:buClr>
                <a:schemeClr val="accent1"/>
              </a:buClr>
              <a:buFont typeface="Arial" panose="020B0604020202020204" pitchFamily="34" charset="0"/>
              <a:buNone/>
            </a:pPr>
            <a:r>
              <a:rPr lang="en-GB" sz="1600"/>
              <a:t>A co-design workshop</a:t>
            </a:r>
          </a:p>
          <a:p>
            <a:pPr marL="0" lvl="0" indent="0">
              <a:lnSpc>
                <a:spcPct val="110000"/>
              </a:lnSpc>
              <a:spcBef>
                <a:spcPts val="300"/>
              </a:spcBef>
              <a:spcAft>
                <a:spcPts val="1200"/>
              </a:spcAft>
              <a:buClr>
                <a:schemeClr val="accent1"/>
              </a:buClr>
              <a:buFont typeface="Arial" panose="020B0604020202020204" pitchFamily="34" charset="0"/>
              <a:buNone/>
            </a:pPr>
            <a:r>
              <a:rPr lang="en-GB" sz="1600"/>
              <a:t>A group of 5 people with their backs to us, looking at a white wall that is covered in different coloured post-it notes. They are taking part in an RDS co-design workshop.</a:t>
            </a:r>
          </a:p>
        </p:txBody>
      </p:sp>
      <p:pic>
        <p:nvPicPr>
          <p:cNvPr id="15" name="Picture 14" descr="A group of 5 people with their backs to us, looking at a white wall that is covered in different coloured post-it notes. They are taking part in an RDS co-design workshop.">
            <a:extLst>
              <a:ext uri="{FF2B5EF4-FFF2-40B4-BE49-F238E27FC236}">
                <a16:creationId xmlns:a16="http://schemas.microsoft.com/office/drawing/2014/main" id="{CA25E4A8-3487-E6A6-064F-0459E4BAC09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t="2109"/>
          <a:stretch/>
        </p:blipFill>
        <p:spPr bwMode="auto">
          <a:xfrm>
            <a:off x="540000" y="1965134"/>
            <a:ext cx="2161255" cy="1404363"/>
          </a:xfrm>
          <a:prstGeom prst="rect">
            <a:avLst/>
          </a:prstGeom>
          <a:noFill/>
          <a:ln>
            <a:noFill/>
          </a:ln>
        </p:spPr>
      </p:pic>
      <p:pic>
        <p:nvPicPr>
          <p:cNvPr id="16" name="Graphic 15" descr="Badge Tick1 with solid fill">
            <a:extLst>
              <a:ext uri="{FF2B5EF4-FFF2-40B4-BE49-F238E27FC236}">
                <a16:creationId xmlns:a16="http://schemas.microsoft.com/office/drawing/2014/main" id="{3252BEAA-A3A3-37D3-22E1-B3AAB1AC883B}"/>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981558" y="2380572"/>
            <a:ext cx="457200" cy="457200"/>
          </a:xfrm>
          <a:prstGeom prst="rect">
            <a:avLst/>
          </a:prstGeom>
        </p:spPr>
      </p:pic>
      <p:pic>
        <p:nvPicPr>
          <p:cNvPr id="17" name="Graphic 16" descr="Badge Cross with solid fill">
            <a:extLst>
              <a:ext uri="{FF2B5EF4-FFF2-40B4-BE49-F238E27FC236}">
                <a16:creationId xmlns:a16="http://schemas.microsoft.com/office/drawing/2014/main" id="{2A910813-AA5A-90BC-6226-B2D9DD18ECF8}"/>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981558" y="1905994"/>
            <a:ext cx="457200" cy="457200"/>
          </a:xfrm>
          <a:prstGeom prst="rect">
            <a:avLst/>
          </a:prstGeom>
        </p:spPr>
      </p:pic>
      <p:pic>
        <p:nvPicPr>
          <p:cNvPr id="20" name="Picture 19" descr="A line graph showing the number of people applying for three series of data for the years 2018 to 2021. Series 1 rose sharply in the first year to 458 then dropped to 395 before a small rise in 2021 to 411. Series 2 started at 361, rose to a high of 603 in 2019 before dropping to 232 in 2021. Series 3 has shown a steady increase to a high of 763 in 2021.">
            <a:extLst>
              <a:ext uri="{FF2B5EF4-FFF2-40B4-BE49-F238E27FC236}">
                <a16:creationId xmlns:a16="http://schemas.microsoft.com/office/drawing/2014/main" id="{074459E9-643D-6D44-5667-42CA50E49DBD}"/>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540000" y="3807598"/>
            <a:ext cx="2161255" cy="1197126"/>
          </a:xfrm>
          <a:prstGeom prst="rect">
            <a:avLst/>
          </a:prstGeom>
        </p:spPr>
      </p:pic>
      <p:sp>
        <p:nvSpPr>
          <p:cNvPr id="21" name="TextBox 20">
            <a:extLst>
              <a:ext uri="{FF2B5EF4-FFF2-40B4-BE49-F238E27FC236}">
                <a16:creationId xmlns:a16="http://schemas.microsoft.com/office/drawing/2014/main" id="{D25BAFA4-84BA-8074-B33B-04132D7AA981}"/>
              </a:ext>
            </a:extLst>
          </p:cNvPr>
          <p:cNvSpPr txBox="1"/>
          <p:nvPr userDrawn="1"/>
        </p:nvSpPr>
        <p:spPr>
          <a:xfrm>
            <a:off x="3347207" y="3807598"/>
            <a:ext cx="7185615" cy="1893339"/>
          </a:xfrm>
          <a:prstGeom prst="rect">
            <a:avLst/>
          </a:prstGeom>
          <a:noFill/>
        </p:spPr>
        <p:txBody>
          <a:bodyPr wrap="square" numCol="1" spcCol="360000" rtlCol="0">
            <a:spAutoFit/>
          </a:bodyPr>
          <a:lstStyle/>
          <a:p>
            <a:pPr marL="0" lvl="0" indent="0">
              <a:lnSpc>
                <a:spcPct val="110000"/>
              </a:lnSpc>
              <a:spcBef>
                <a:spcPts val="300"/>
              </a:spcBef>
              <a:spcAft>
                <a:spcPts val="1200"/>
              </a:spcAft>
              <a:buClr>
                <a:schemeClr val="accent1"/>
              </a:buClr>
              <a:buFont typeface="Arial" panose="020B0604020202020204" pitchFamily="34" charset="0"/>
              <a:buNone/>
            </a:pPr>
            <a:r>
              <a:rPr lang="en-GB" sz="1600"/>
              <a:t>A graph called No. per year</a:t>
            </a:r>
          </a:p>
          <a:p>
            <a:pPr marL="0" lvl="0" indent="0">
              <a:lnSpc>
                <a:spcPct val="110000"/>
              </a:lnSpc>
              <a:spcBef>
                <a:spcPts val="300"/>
              </a:spcBef>
              <a:spcAft>
                <a:spcPts val="1200"/>
              </a:spcAft>
              <a:buClr>
                <a:schemeClr val="accent1"/>
              </a:buClr>
              <a:buFont typeface="Arial" panose="020B0604020202020204" pitchFamily="34" charset="0"/>
              <a:buNone/>
            </a:pPr>
            <a:r>
              <a:rPr lang="en-GB" sz="1600"/>
              <a:t>A line graph showing the number of people applying for three series of data for the years 2018 to 2021. Series 1 rose sharply in the first year to 458 then dropped to 395 before a small rise in 2021 to 411. Series 2 started at 361, rose to a high of 603 in 2019 before dropping to 232 in 2021. Series 3 has shown a steady increase to a high of 763 in 2021.</a:t>
            </a:r>
          </a:p>
        </p:txBody>
      </p:sp>
      <p:pic>
        <p:nvPicPr>
          <p:cNvPr id="22" name="Graphic 21" descr="Badge Tick1 with solid fill">
            <a:extLst>
              <a:ext uri="{FF2B5EF4-FFF2-40B4-BE49-F238E27FC236}">
                <a16:creationId xmlns:a16="http://schemas.microsoft.com/office/drawing/2014/main" id="{2B0CB4CE-C9C1-8911-5782-2671C5577623}"/>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981558" y="4204582"/>
            <a:ext cx="457200" cy="457200"/>
          </a:xfrm>
          <a:prstGeom prst="rect">
            <a:avLst/>
          </a:prstGeom>
        </p:spPr>
      </p:pic>
      <p:pic>
        <p:nvPicPr>
          <p:cNvPr id="23" name="Graphic 22" descr="Badge Cross with solid fill">
            <a:extLst>
              <a:ext uri="{FF2B5EF4-FFF2-40B4-BE49-F238E27FC236}">
                <a16:creationId xmlns:a16="http://schemas.microsoft.com/office/drawing/2014/main" id="{A047E59C-1F7B-79A4-1AA2-848833D340A0}"/>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2981558" y="3730004"/>
            <a:ext cx="457200" cy="457200"/>
          </a:xfrm>
          <a:prstGeom prst="rect">
            <a:avLst/>
          </a:prstGeom>
        </p:spPr>
      </p:pic>
    </p:spTree>
    <p:extLst>
      <p:ext uri="{BB962C8B-B14F-4D97-AF65-F5344CB8AC3E}">
        <p14:creationId xmlns:p14="http://schemas.microsoft.com/office/powerpoint/2010/main" val="420543881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tx1"/>
        </a:solid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44BC43EB-098A-CD6A-4ADF-C5D9F05D0F34}"/>
              </a:ext>
              <a:ext uri="{C183D7F6-B498-43B3-948B-1728B52AA6E4}">
                <adec:decorative xmlns:adec="http://schemas.microsoft.com/office/drawing/2017/decorative" val="1"/>
              </a:ext>
            </a:extLst>
          </p:cNvPr>
          <p:cNvSpPr/>
          <p:nvPr userDrawn="1"/>
        </p:nvSpPr>
        <p:spPr>
          <a:xfrm>
            <a:off x="5629588" y="0"/>
            <a:ext cx="3889557" cy="760200"/>
          </a:xfrm>
          <a:custGeom>
            <a:avLst/>
            <a:gdLst>
              <a:gd name="connsiteX0" fmla="*/ 0 w 3889557"/>
              <a:gd name="connsiteY0" fmla="*/ 0 h 760200"/>
              <a:gd name="connsiteX1" fmla="*/ 53463 w 3889557"/>
              <a:gd name="connsiteY1" fmla="*/ 0 h 760200"/>
              <a:gd name="connsiteX2" fmla="*/ 135730 w 3889557"/>
              <a:gd name="connsiteY2" fmla="*/ 74769 h 760200"/>
              <a:gd name="connsiteX3" fmla="*/ 1944778 w 3889557"/>
              <a:gd name="connsiteY3" fmla="*/ 724200 h 760200"/>
              <a:gd name="connsiteX4" fmla="*/ 3753826 w 3889557"/>
              <a:gd name="connsiteY4" fmla="*/ 74769 h 760200"/>
              <a:gd name="connsiteX5" fmla="*/ 3836093 w 3889557"/>
              <a:gd name="connsiteY5" fmla="*/ 0 h 760200"/>
              <a:gd name="connsiteX6" fmla="*/ 3889557 w 3889557"/>
              <a:gd name="connsiteY6" fmla="*/ 0 h 760200"/>
              <a:gd name="connsiteX7" fmla="*/ 3776725 w 3889557"/>
              <a:gd name="connsiteY7" fmla="*/ 102548 h 760200"/>
              <a:gd name="connsiteX8" fmla="*/ 1944778 w 3889557"/>
              <a:gd name="connsiteY8" fmla="*/ 760200 h 760200"/>
              <a:gd name="connsiteX9" fmla="*/ 112831 w 3889557"/>
              <a:gd name="connsiteY9" fmla="*/ 102548 h 760200"/>
              <a:gd name="connsiteX10" fmla="*/ 0 w 3889557"/>
              <a:gd name="connsiteY10" fmla="*/ 0 h 76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89557" h="760200">
                <a:moveTo>
                  <a:pt x="0" y="0"/>
                </a:moveTo>
                <a:lnTo>
                  <a:pt x="53463" y="0"/>
                </a:lnTo>
                <a:lnTo>
                  <a:pt x="135730" y="74769"/>
                </a:lnTo>
                <a:cubicBezTo>
                  <a:pt x="627341" y="480482"/>
                  <a:pt x="1257598" y="724200"/>
                  <a:pt x="1944778" y="724200"/>
                </a:cubicBezTo>
                <a:cubicBezTo>
                  <a:pt x="2631959" y="724200"/>
                  <a:pt x="3262215" y="480482"/>
                  <a:pt x="3753826" y="74769"/>
                </a:cubicBezTo>
                <a:lnTo>
                  <a:pt x="3836093" y="0"/>
                </a:lnTo>
                <a:lnTo>
                  <a:pt x="3889557" y="0"/>
                </a:lnTo>
                <a:lnTo>
                  <a:pt x="3776725" y="102548"/>
                </a:lnTo>
                <a:cubicBezTo>
                  <a:pt x="3278892" y="513397"/>
                  <a:pt x="2640657" y="760200"/>
                  <a:pt x="1944778" y="760200"/>
                </a:cubicBezTo>
                <a:cubicBezTo>
                  <a:pt x="1248899" y="760200"/>
                  <a:pt x="610665" y="513397"/>
                  <a:pt x="112831" y="102548"/>
                </a:cubicBezTo>
                <a:lnTo>
                  <a:pt x="0" y="0"/>
                </a:lnTo>
                <a:close/>
              </a:path>
            </a:pathLst>
          </a:custGeom>
          <a:solidFill>
            <a:srgbClr val="B0D99B">
              <a:alpha val="297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a:latin typeface="Roboto" panose="02000000000000000000" pitchFamily="2" charset="0"/>
            </a:endParaRPr>
          </a:p>
        </p:txBody>
      </p:sp>
      <p:sp>
        <p:nvSpPr>
          <p:cNvPr id="4" name="Freeform 3">
            <a:extLst>
              <a:ext uri="{FF2B5EF4-FFF2-40B4-BE49-F238E27FC236}">
                <a16:creationId xmlns:a16="http://schemas.microsoft.com/office/drawing/2014/main" id="{FA32EEB0-C3A5-18CD-8C14-306A28FE8421}"/>
              </a:ext>
              <a:ext uri="{C183D7F6-B498-43B3-948B-1728B52AA6E4}">
                <adec:decorative xmlns:adec="http://schemas.microsoft.com/office/drawing/2017/decorative" val="1"/>
              </a:ext>
            </a:extLst>
          </p:cNvPr>
          <p:cNvSpPr/>
          <p:nvPr userDrawn="1"/>
        </p:nvSpPr>
        <p:spPr>
          <a:xfrm>
            <a:off x="2" y="0"/>
            <a:ext cx="5021505" cy="6076800"/>
          </a:xfrm>
          <a:custGeom>
            <a:avLst/>
            <a:gdLst>
              <a:gd name="connsiteX0" fmla="*/ 4365756 w 5021505"/>
              <a:gd name="connsiteY0" fmla="*/ 0 h 6075316"/>
              <a:gd name="connsiteX1" fmla="*/ 4408512 w 5021505"/>
              <a:gd name="connsiteY1" fmla="*/ 0 h 6075316"/>
              <a:gd name="connsiteX2" fmla="*/ 4448203 w 5021505"/>
              <a:gd name="connsiteY2" fmla="*/ 61912 h 6075316"/>
              <a:gd name="connsiteX3" fmla="*/ 5021505 w 5021505"/>
              <a:gd name="connsiteY3" fmla="*/ 2115316 h 6075316"/>
              <a:gd name="connsiteX4" fmla="*/ 1061505 w 5021505"/>
              <a:gd name="connsiteY4" fmla="*/ 6075316 h 6075316"/>
              <a:gd name="connsiteX5" fmla="*/ 71839 w 5021505"/>
              <a:gd name="connsiteY5" fmla="*/ 5950645 h 6075316"/>
              <a:gd name="connsiteX6" fmla="*/ 0 w 5021505"/>
              <a:gd name="connsiteY6" fmla="*/ 5930245 h 6075316"/>
              <a:gd name="connsiteX7" fmla="*/ 0 w 5021505"/>
              <a:gd name="connsiteY7" fmla="*/ 5892823 h 6075316"/>
              <a:gd name="connsiteX8" fmla="*/ 80836 w 5021505"/>
              <a:gd name="connsiteY8" fmla="*/ 5915778 h 6075316"/>
              <a:gd name="connsiteX9" fmla="*/ 1061505 w 5021505"/>
              <a:gd name="connsiteY9" fmla="*/ 6039316 h 6075316"/>
              <a:gd name="connsiteX10" fmla="*/ 4985505 w 5021505"/>
              <a:gd name="connsiteY10" fmla="*/ 2115316 h 6075316"/>
              <a:gd name="connsiteX11" fmla="*/ 4417414 w 5021505"/>
              <a:gd name="connsiteY11" fmla="*/ 80580 h 607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21505" h="6075316">
                <a:moveTo>
                  <a:pt x="4365756" y="0"/>
                </a:moveTo>
                <a:lnTo>
                  <a:pt x="4408512" y="0"/>
                </a:lnTo>
                <a:lnTo>
                  <a:pt x="4448203" y="61912"/>
                </a:lnTo>
                <a:cubicBezTo>
                  <a:pt x="4812006" y="660652"/>
                  <a:pt x="5021505" y="1363518"/>
                  <a:pt x="5021505" y="2115316"/>
                </a:cubicBezTo>
                <a:cubicBezTo>
                  <a:pt x="5021505" y="4302364"/>
                  <a:pt x="3248553" y="6075316"/>
                  <a:pt x="1061505" y="6075316"/>
                </a:cubicBezTo>
                <a:cubicBezTo>
                  <a:pt x="719779" y="6075316"/>
                  <a:pt x="388162" y="6032031"/>
                  <a:pt x="71839" y="5950645"/>
                </a:cubicBezTo>
                <a:lnTo>
                  <a:pt x="0" y="5930245"/>
                </a:lnTo>
                <a:lnTo>
                  <a:pt x="0" y="5892823"/>
                </a:lnTo>
                <a:lnTo>
                  <a:pt x="80836" y="5915778"/>
                </a:lnTo>
                <a:cubicBezTo>
                  <a:pt x="394284" y="5996425"/>
                  <a:pt x="722885" y="6039316"/>
                  <a:pt x="1061505" y="6039316"/>
                </a:cubicBezTo>
                <a:cubicBezTo>
                  <a:pt x="3228670" y="6039316"/>
                  <a:pt x="4985505" y="4282481"/>
                  <a:pt x="4985505" y="2115316"/>
                </a:cubicBezTo>
                <a:cubicBezTo>
                  <a:pt x="4985505" y="1370353"/>
                  <a:pt x="4777910" y="673876"/>
                  <a:pt x="4417414" y="80580"/>
                </a:cubicBezTo>
                <a:close/>
              </a:path>
            </a:pathLst>
          </a:custGeom>
          <a:solidFill>
            <a:srgbClr val="B0D99B">
              <a:alpha val="297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b="0" i="0">
              <a:latin typeface="Roboto" panose="02000000000000000000" pitchFamily="2" charset="0"/>
            </a:endParaRPr>
          </a:p>
        </p:txBody>
      </p:sp>
      <p:pic>
        <p:nvPicPr>
          <p:cNvPr id="8" name="Picture 7" descr="Research Data Scotland logo">
            <a:extLst>
              <a:ext uri="{FF2B5EF4-FFF2-40B4-BE49-F238E27FC236}">
                <a16:creationId xmlns:a16="http://schemas.microsoft.com/office/drawing/2014/main" id="{8A34CD82-5BE8-DB38-90B0-2E08A8715BBC}"/>
              </a:ext>
            </a:extLst>
          </p:cNvPr>
          <p:cNvPicPr>
            <a:picLocks noChangeAspect="1"/>
          </p:cNvPicPr>
          <p:nvPr userDrawn="1"/>
        </p:nvPicPr>
        <p:blipFill>
          <a:blip r:embed="rId2"/>
          <a:stretch>
            <a:fillRect/>
          </a:stretch>
        </p:blipFill>
        <p:spPr>
          <a:xfrm>
            <a:off x="9481043" y="5612427"/>
            <a:ext cx="2206800" cy="917252"/>
          </a:xfrm>
          <a:prstGeom prst="rect">
            <a:avLst/>
          </a:prstGeom>
        </p:spPr>
      </p:pic>
      <p:sp>
        <p:nvSpPr>
          <p:cNvPr id="6" name="Text Placeholder 15">
            <a:extLst>
              <a:ext uri="{FF2B5EF4-FFF2-40B4-BE49-F238E27FC236}">
                <a16:creationId xmlns:a16="http://schemas.microsoft.com/office/drawing/2014/main" id="{9CFA6959-A3F9-3FF9-1899-4A6BDF864FB2}"/>
              </a:ext>
            </a:extLst>
          </p:cNvPr>
          <p:cNvSpPr>
            <a:spLocks noGrp="1"/>
          </p:cNvSpPr>
          <p:nvPr>
            <p:ph type="body" sz="quarter" idx="12" hasCustomPrompt="1"/>
          </p:nvPr>
        </p:nvSpPr>
        <p:spPr>
          <a:xfrm>
            <a:off x="720000" y="6047562"/>
            <a:ext cx="6633116" cy="338554"/>
          </a:xfrm>
        </p:spPr>
        <p:txBody>
          <a:bodyPr wrap="square">
            <a:spAutoFit/>
          </a:bodyPr>
          <a:lstStyle>
            <a:lvl1pPr marL="0" indent="0">
              <a:buNone/>
              <a:defRPr sz="1600" b="0" i="0">
                <a:solidFill>
                  <a:schemeClr val="bg1"/>
                </a:solidFill>
                <a:latin typeface="Roboto" panose="02000000000000000000" pitchFamily="2" charset="0"/>
                <a:ea typeface="Roboto" panose="02000000000000000000" pitchFamily="2" charset="0"/>
              </a:defRPr>
            </a:lvl1pPr>
          </a:lstStyle>
          <a:p>
            <a:pPr lvl="0"/>
            <a:r>
              <a:rPr lang="en-GB"/>
              <a:t>Name of presenter</a:t>
            </a:r>
            <a:endParaRPr lang="en-US"/>
          </a:p>
        </p:txBody>
      </p:sp>
      <p:sp>
        <p:nvSpPr>
          <p:cNvPr id="16" name="Text Placeholder 15">
            <a:extLst>
              <a:ext uri="{FF2B5EF4-FFF2-40B4-BE49-F238E27FC236}">
                <a16:creationId xmlns:a16="http://schemas.microsoft.com/office/drawing/2014/main" id="{906A677E-D48A-9D16-CF8D-52C68F97E463}"/>
              </a:ext>
            </a:extLst>
          </p:cNvPr>
          <p:cNvSpPr>
            <a:spLocks noGrp="1"/>
          </p:cNvSpPr>
          <p:nvPr>
            <p:ph type="body" sz="quarter" idx="10" hasCustomPrompt="1"/>
          </p:nvPr>
        </p:nvSpPr>
        <p:spPr>
          <a:xfrm>
            <a:off x="720000" y="720000"/>
            <a:ext cx="3585600" cy="338554"/>
          </a:xfrm>
        </p:spPr>
        <p:txBody>
          <a:bodyPr wrap="square">
            <a:spAutoFit/>
          </a:bodyPr>
          <a:lstStyle>
            <a:lvl1pPr marL="0" indent="0">
              <a:buNone/>
              <a:defRPr sz="1600" b="0" i="0">
                <a:solidFill>
                  <a:schemeClr val="accent2"/>
                </a:solidFill>
                <a:latin typeface="Roboto" panose="02000000000000000000" pitchFamily="2" charset="0"/>
                <a:ea typeface="Roboto" panose="02000000000000000000" pitchFamily="2" charset="0"/>
              </a:defRPr>
            </a:lvl1pPr>
          </a:lstStyle>
          <a:p>
            <a:pPr lvl="0"/>
            <a:r>
              <a:rPr lang="en-GB"/>
              <a:t>Date of presentation</a:t>
            </a:r>
            <a:endParaRPr lang="en-US"/>
          </a:p>
        </p:txBody>
      </p:sp>
      <p:sp>
        <p:nvSpPr>
          <p:cNvPr id="7" name="Text Placeholder 15">
            <a:extLst>
              <a:ext uri="{FF2B5EF4-FFF2-40B4-BE49-F238E27FC236}">
                <a16:creationId xmlns:a16="http://schemas.microsoft.com/office/drawing/2014/main" id="{F2739A68-BC1F-544C-3663-CAC7D97E8FB4}"/>
              </a:ext>
            </a:extLst>
          </p:cNvPr>
          <p:cNvSpPr>
            <a:spLocks noGrp="1"/>
          </p:cNvSpPr>
          <p:nvPr>
            <p:ph type="body" sz="quarter" idx="13" hasCustomPrompt="1"/>
          </p:nvPr>
        </p:nvSpPr>
        <p:spPr>
          <a:xfrm>
            <a:off x="719999" y="3924000"/>
            <a:ext cx="6633117" cy="1700513"/>
          </a:xfrm>
        </p:spPr>
        <p:txBody>
          <a:bodyPr wrap="square">
            <a:noAutofit/>
          </a:bodyPr>
          <a:lstStyle>
            <a:lvl1pPr marL="0" indent="0">
              <a:buNone/>
              <a:defRPr sz="2400" b="0" i="0">
                <a:solidFill>
                  <a:schemeClr val="bg1"/>
                </a:solidFill>
                <a:latin typeface="Roboto" panose="02000000000000000000" pitchFamily="2" charset="0"/>
                <a:ea typeface="Roboto" panose="02000000000000000000" pitchFamily="2" charset="0"/>
              </a:defRPr>
            </a:lvl1pPr>
          </a:lstStyle>
          <a:p>
            <a:pPr lvl="0"/>
            <a:r>
              <a:rPr lang="en-GB"/>
              <a:t>Subtitle</a:t>
            </a:r>
            <a:endParaRPr lang="en-US"/>
          </a:p>
        </p:txBody>
      </p:sp>
      <p:sp>
        <p:nvSpPr>
          <p:cNvPr id="45" name="Title 1">
            <a:extLst>
              <a:ext uri="{FF2B5EF4-FFF2-40B4-BE49-F238E27FC236}">
                <a16:creationId xmlns:a16="http://schemas.microsoft.com/office/drawing/2014/main" id="{9E2F8CEA-3BF4-C087-F39E-5966B6AADEC8}"/>
              </a:ext>
            </a:extLst>
          </p:cNvPr>
          <p:cNvSpPr>
            <a:spLocks noGrp="1"/>
          </p:cNvSpPr>
          <p:nvPr>
            <p:ph type="ctrTitle" hasCustomPrompt="1"/>
          </p:nvPr>
        </p:nvSpPr>
        <p:spPr>
          <a:xfrm>
            <a:off x="719998" y="2952000"/>
            <a:ext cx="7167601" cy="923330"/>
          </a:xfrm>
        </p:spPr>
        <p:txBody>
          <a:bodyPr anchor="b"/>
          <a:lstStyle>
            <a:lvl1pPr algn="l">
              <a:defRPr sz="6000" b="0" i="0">
                <a:solidFill>
                  <a:schemeClr val="bg1"/>
                </a:solidFill>
                <a:latin typeface="Roboto Serif 20pt Medium" pitchFamily="2" charset="77"/>
                <a:cs typeface="Roboto Serif 20pt Medium" pitchFamily="2" charset="77"/>
              </a:defRPr>
            </a:lvl1pPr>
          </a:lstStyle>
          <a:p>
            <a:r>
              <a:rPr lang="en-GB"/>
              <a:t>Presentation title</a:t>
            </a:r>
            <a:endParaRPr lang="en-US"/>
          </a:p>
        </p:txBody>
      </p:sp>
    </p:spTree>
    <p:extLst>
      <p:ext uri="{BB962C8B-B14F-4D97-AF65-F5344CB8AC3E}">
        <p14:creationId xmlns:p14="http://schemas.microsoft.com/office/powerpoint/2010/main" val="238538789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rgbClr val="396075"/>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B44CFAE-998D-10FE-AF15-5FE4E32CD111}"/>
              </a:ext>
              <a:ext uri="{C183D7F6-B498-43B3-948B-1728B52AA6E4}">
                <adec:decorative xmlns:adec="http://schemas.microsoft.com/office/drawing/2017/decorative" val="1"/>
              </a:ext>
            </a:extLst>
          </p:cNvPr>
          <p:cNvPicPr>
            <a:picLocks noChangeAspect="1"/>
          </p:cNvPicPr>
          <p:nvPr userDrawn="1"/>
        </p:nvPicPr>
        <p:blipFill rotWithShape="1">
          <a:blip r:embed="rId2"/>
          <a:srcRect t="8551" r="35056" b="5949"/>
          <a:stretch/>
        </p:blipFill>
        <p:spPr>
          <a:xfrm>
            <a:off x="6714355" y="0"/>
            <a:ext cx="5477645" cy="6858000"/>
          </a:xfrm>
          <a:prstGeom prst="rect">
            <a:avLst/>
          </a:prstGeom>
        </p:spPr>
      </p:pic>
      <p:pic>
        <p:nvPicPr>
          <p:cNvPr id="8" name="Picture 7" descr="Research Data Scotland logo">
            <a:extLst>
              <a:ext uri="{FF2B5EF4-FFF2-40B4-BE49-F238E27FC236}">
                <a16:creationId xmlns:a16="http://schemas.microsoft.com/office/drawing/2014/main" id="{CFC8D412-03DC-47D2-49F1-D9AD120613FA}"/>
              </a:ext>
            </a:extLst>
          </p:cNvPr>
          <p:cNvPicPr>
            <a:picLocks noChangeAspect="1"/>
          </p:cNvPicPr>
          <p:nvPr userDrawn="1"/>
        </p:nvPicPr>
        <p:blipFill>
          <a:blip r:embed="rId3"/>
          <a:stretch>
            <a:fillRect/>
          </a:stretch>
        </p:blipFill>
        <p:spPr>
          <a:xfrm>
            <a:off x="10532819" y="359363"/>
            <a:ext cx="1299179" cy="540001"/>
          </a:xfrm>
          <a:prstGeom prst="rect">
            <a:avLst/>
          </a:prstGeom>
        </p:spPr>
      </p:pic>
      <p:sp>
        <p:nvSpPr>
          <p:cNvPr id="3" name="Text Placeholder 2"/>
          <p:cNvSpPr>
            <a:spLocks noGrp="1"/>
          </p:cNvSpPr>
          <p:nvPr>
            <p:ph type="body" idx="1" hasCustomPrompt="1"/>
          </p:nvPr>
        </p:nvSpPr>
        <p:spPr>
          <a:xfrm>
            <a:off x="720000" y="3924000"/>
            <a:ext cx="8150400" cy="1500187"/>
          </a:xfrm>
          <a:prstGeom prst="rect">
            <a:avLst/>
          </a:prstGeo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Context</a:t>
            </a:r>
          </a:p>
        </p:txBody>
      </p:sp>
      <p:sp>
        <p:nvSpPr>
          <p:cNvPr id="2" name="Title 1"/>
          <p:cNvSpPr>
            <a:spLocks noGrp="1"/>
          </p:cNvSpPr>
          <p:nvPr>
            <p:ph type="title" hasCustomPrompt="1"/>
          </p:nvPr>
        </p:nvSpPr>
        <p:spPr>
          <a:xfrm>
            <a:off x="719400" y="2952000"/>
            <a:ext cx="10753200" cy="840230"/>
          </a:xfrm>
          <a:prstGeom prst="rect">
            <a:avLst/>
          </a:prstGeom>
        </p:spPr>
        <p:txBody>
          <a:bodyPr anchor="b"/>
          <a:lstStyle>
            <a:lvl1pPr>
              <a:defRPr sz="5400">
                <a:solidFill>
                  <a:schemeClr val="bg1"/>
                </a:solidFill>
              </a:defRPr>
            </a:lvl1pPr>
          </a:lstStyle>
          <a:p>
            <a:r>
              <a:rPr lang="en-GB"/>
              <a:t>Section title</a:t>
            </a:r>
          </a:p>
        </p:txBody>
      </p:sp>
    </p:spTree>
    <p:extLst>
      <p:ext uri="{BB962C8B-B14F-4D97-AF65-F5344CB8AC3E}">
        <p14:creationId xmlns:p14="http://schemas.microsoft.com/office/powerpoint/2010/main" val="2591524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tement">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92C153AB-AF27-3D17-1D9A-583C25CAF47F}"/>
              </a:ext>
              <a:ext uri="{C183D7F6-B498-43B3-948B-1728B52AA6E4}">
                <adec:decorative xmlns:adec="http://schemas.microsoft.com/office/drawing/2017/decorative" val="1"/>
              </a:ext>
            </a:extLst>
          </p:cNvPr>
          <p:cNvSpPr>
            <a:spLocks noChangeAspect="1"/>
          </p:cNvSpPr>
          <p:nvPr userDrawn="1"/>
        </p:nvSpPr>
        <p:spPr>
          <a:xfrm>
            <a:off x="3067482" y="395719"/>
            <a:ext cx="6057036" cy="6057036"/>
          </a:xfrm>
          <a:prstGeom prst="ellipse">
            <a:avLst/>
          </a:prstGeom>
          <a:noFill/>
          <a:ln>
            <a:solidFill>
              <a:schemeClr val="tx1">
                <a:alpha val="4974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Roboto" panose="02000000000000000000" pitchFamily="2" charset="0"/>
            </a:endParaRPr>
          </a:p>
        </p:txBody>
      </p:sp>
      <p:sp>
        <p:nvSpPr>
          <p:cNvPr id="2" name="Title 1"/>
          <p:cNvSpPr>
            <a:spLocks noGrp="1"/>
          </p:cNvSpPr>
          <p:nvPr>
            <p:ph type="title" hasCustomPrompt="1"/>
          </p:nvPr>
        </p:nvSpPr>
        <p:spPr>
          <a:xfrm>
            <a:off x="720000" y="405245"/>
            <a:ext cx="10753200" cy="6047510"/>
          </a:xfrm>
          <a:prstGeom prst="rect">
            <a:avLst/>
          </a:prstGeom>
        </p:spPr>
        <p:txBody>
          <a:bodyPr anchor="ctr"/>
          <a:lstStyle>
            <a:lvl1pPr algn="ctr">
              <a:defRPr sz="4800">
                <a:solidFill>
                  <a:schemeClr val="bg1"/>
                </a:solidFill>
              </a:defRPr>
            </a:lvl1pPr>
          </a:lstStyle>
          <a:p>
            <a:r>
              <a:rPr lang="en-GB"/>
              <a:t>Statement</a:t>
            </a:r>
          </a:p>
        </p:txBody>
      </p:sp>
    </p:spTree>
    <p:extLst>
      <p:ext uri="{BB962C8B-B14F-4D97-AF65-F5344CB8AC3E}">
        <p14:creationId xmlns:p14="http://schemas.microsoft.com/office/powerpoint/2010/main" val="3356043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tx1"/>
        </a:solidFill>
        <a:effectLst/>
      </p:bgPr>
    </p:bg>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6C2BA519-4E3C-952C-868D-0C3274DE2F9A}"/>
              </a:ext>
              <a:ext uri="{C183D7F6-B498-43B3-948B-1728B52AA6E4}">
                <adec:decorative xmlns:adec="http://schemas.microsoft.com/office/drawing/2017/decorative" val="1"/>
              </a:ext>
            </a:extLst>
          </p:cNvPr>
          <p:cNvCxnSpPr>
            <a:cxnSpLocks/>
          </p:cNvCxnSpPr>
          <p:nvPr userDrawn="1"/>
        </p:nvCxnSpPr>
        <p:spPr>
          <a:xfrm>
            <a:off x="540000" y="1260000"/>
            <a:ext cx="111132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BD43869D-2E06-86AD-4978-93A0C6D2C56F}"/>
              </a:ext>
              <a:ext uri="{C183D7F6-B498-43B3-948B-1728B52AA6E4}">
                <adec:decorative xmlns:adec="http://schemas.microsoft.com/office/drawing/2017/decorative" val="1"/>
              </a:ext>
            </a:extLst>
          </p:cNvPr>
          <p:cNvCxnSpPr>
            <a:cxnSpLocks/>
          </p:cNvCxnSpPr>
          <p:nvPr userDrawn="1"/>
        </p:nvCxnSpPr>
        <p:spPr>
          <a:xfrm>
            <a:off x="539400" y="5583600"/>
            <a:ext cx="111132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595F10C9-12AA-8173-E1C0-62F6CA06F914}"/>
              </a:ext>
            </a:extLst>
          </p:cNvPr>
          <p:cNvSpPr txBox="1">
            <a:spLocks/>
          </p:cNvSpPr>
          <p:nvPr userDrawn="1"/>
        </p:nvSpPr>
        <p:spPr>
          <a:xfrm>
            <a:off x="989400" y="4618800"/>
            <a:ext cx="10213200" cy="424732"/>
          </a:xfrm>
          <a:prstGeom prst="rect">
            <a:avLst/>
          </a:prstGeom>
        </p:spPr>
        <p:txBody>
          <a:bodyPr vert="horz" wrap="square" lIns="90000" tIns="45720" rIns="91440" bIns="45720" rtlCol="0" anchor="t" anchorCtr="0">
            <a:spAutoFit/>
          </a:bodyPr>
          <a:lstStyle>
            <a:lvl1pPr algn="l" defTabSz="914400" rtl="0" eaLnBrk="1" latinLnBrk="0" hangingPunct="1">
              <a:lnSpc>
                <a:spcPct val="90000"/>
              </a:lnSpc>
              <a:spcBef>
                <a:spcPct val="0"/>
              </a:spcBef>
              <a:buNone/>
              <a:defRPr sz="3200" b="0" i="0" kern="1200">
                <a:solidFill>
                  <a:schemeClr val="bg1"/>
                </a:solidFill>
                <a:latin typeface="Roboto Serif 20pt Medium" pitchFamily="2" charset="77"/>
                <a:ea typeface="Roboto Medium" panose="02000000000000000000" pitchFamily="2" charset="0"/>
                <a:cs typeface="Roboto Serif 20pt Medium" pitchFamily="2" charset="77"/>
              </a:defRPr>
            </a:lvl1pPr>
          </a:lstStyle>
          <a:p>
            <a:pPr algn="l"/>
            <a:r>
              <a:rPr lang="en-GB" sz="2400">
                <a:latin typeface="+mn-lt"/>
              </a:rPr>
              <a:t>- Name</a:t>
            </a:r>
          </a:p>
        </p:txBody>
      </p:sp>
      <p:sp>
        <p:nvSpPr>
          <p:cNvPr id="2" name="Title 1"/>
          <p:cNvSpPr>
            <a:spLocks noGrp="1"/>
          </p:cNvSpPr>
          <p:nvPr>
            <p:ph type="title" hasCustomPrompt="1"/>
          </p:nvPr>
        </p:nvSpPr>
        <p:spPr>
          <a:xfrm>
            <a:off x="1080000" y="1800000"/>
            <a:ext cx="10213200" cy="535531"/>
          </a:xfrm>
          <a:prstGeom prst="rect">
            <a:avLst/>
          </a:prstGeom>
        </p:spPr>
        <p:txBody>
          <a:bodyPr anchor="t"/>
          <a:lstStyle>
            <a:lvl1pPr algn="l">
              <a:defRPr sz="3200">
                <a:solidFill>
                  <a:schemeClr val="bg1"/>
                </a:solidFill>
              </a:defRPr>
            </a:lvl1pPr>
          </a:lstStyle>
          <a:p>
            <a:r>
              <a:rPr lang="en-GB"/>
              <a:t>“Enter quote”</a:t>
            </a:r>
          </a:p>
        </p:txBody>
      </p:sp>
      <p:pic>
        <p:nvPicPr>
          <p:cNvPr id="3" name="Picture 2">
            <a:extLst>
              <a:ext uri="{FF2B5EF4-FFF2-40B4-BE49-F238E27FC236}">
                <a16:creationId xmlns:a16="http://schemas.microsoft.com/office/drawing/2014/main" id="{D737E194-C201-D5EB-6908-BD16589E3FB1}"/>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532824" y="360000"/>
            <a:ext cx="1299176" cy="540000"/>
          </a:xfrm>
          <a:prstGeom prst="rect">
            <a:avLst/>
          </a:prstGeom>
        </p:spPr>
      </p:pic>
    </p:spTree>
    <p:extLst>
      <p:ext uri="{BB962C8B-B14F-4D97-AF65-F5344CB8AC3E}">
        <p14:creationId xmlns:p14="http://schemas.microsoft.com/office/powerpoint/2010/main" val="3137406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rtners">
    <p:spTree>
      <p:nvGrpSpPr>
        <p:cNvPr id="1" name=""/>
        <p:cNvGrpSpPr/>
        <p:nvPr/>
      </p:nvGrpSpPr>
      <p:grpSpPr>
        <a:xfrm>
          <a:off x="0" y="0"/>
          <a:ext cx="0" cy="0"/>
          <a:chOff x="0" y="0"/>
          <a:chExt cx="0" cy="0"/>
        </a:xfrm>
      </p:grpSpPr>
      <p:sp>
        <p:nvSpPr>
          <p:cNvPr id="31" name="Rectangle: Rounded Corners 30">
            <a:extLst>
              <a:ext uri="{FF2B5EF4-FFF2-40B4-BE49-F238E27FC236}">
                <a16:creationId xmlns:a16="http://schemas.microsoft.com/office/drawing/2014/main" id="{5F20F04A-1BD8-CD12-293D-B0182F252B84}"/>
              </a:ext>
            </a:extLst>
          </p:cNvPr>
          <p:cNvSpPr/>
          <p:nvPr userDrawn="1"/>
        </p:nvSpPr>
        <p:spPr>
          <a:xfrm>
            <a:off x="700826" y="1264520"/>
            <a:ext cx="10895161" cy="5193102"/>
          </a:xfrm>
          <a:prstGeom prst="roundRect">
            <a:avLst>
              <a:gd name="adj" fmla="val 6866"/>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0FD3CF49-2989-2094-FC0A-E5CD08F119CC}"/>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0532824" y="360000"/>
            <a:ext cx="1299176" cy="540000"/>
          </a:xfrm>
          <a:prstGeom prst="rect">
            <a:avLst/>
          </a:prstGeom>
        </p:spPr>
      </p:pic>
      <p:cxnSp>
        <p:nvCxnSpPr>
          <p:cNvPr id="3" name="Straight Connector 2">
            <a:extLst>
              <a:ext uri="{FF2B5EF4-FFF2-40B4-BE49-F238E27FC236}">
                <a16:creationId xmlns:a16="http://schemas.microsoft.com/office/drawing/2014/main" id="{55DF947E-4927-91BD-AD91-98113BFE5B7D}"/>
              </a:ext>
              <a:ext uri="{C183D7F6-B498-43B3-948B-1728B52AA6E4}">
                <adec:decorative xmlns:adec="http://schemas.microsoft.com/office/drawing/2017/decorative" val="1"/>
              </a:ext>
            </a:extLst>
          </p:cNvPr>
          <p:cNvCxnSpPr>
            <a:cxnSpLocks/>
          </p:cNvCxnSpPr>
          <p:nvPr userDrawn="1"/>
        </p:nvCxnSpPr>
        <p:spPr>
          <a:xfrm>
            <a:off x="92690" y="126651"/>
            <a:ext cx="0" cy="6627875"/>
          </a:xfrm>
          <a:prstGeom prst="line">
            <a:avLst/>
          </a:prstGeom>
          <a:ln w="63500" cap="rnd">
            <a:solidFill>
              <a:schemeClr val="accent2"/>
            </a:solidFill>
            <a:prstDash val="sysDot"/>
            <a:round/>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4404374-BEC0-1843-4C4C-940D0B83A625}"/>
              </a:ext>
            </a:extLst>
          </p:cNvPr>
          <p:cNvSpPr txBox="1"/>
          <p:nvPr userDrawn="1"/>
        </p:nvSpPr>
        <p:spPr>
          <a:xfrm>
            <a:off x="360000" y="360000"/>
            <a:ext cx="9829800"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200" b="0" i="0">
                <a:solidFill>
                  <a:schemeClr val="accent2"/>
                </a:solidFill>
                <a:latin typeface="Roboto Serif 20pt Medium" pitchFamily="2" charset="77"/>
                <a:cs typeface="Roboto Serif 20pt Medium" pitchFamily="2" charset="77"/>
              </a:rPr>
              <a:t>Our partners and stakeholders</a:t>
            </a:r>
            <a:endParaRPr lang="en-US" sz="3200" b="0" i="0">
              <a:solidFill>
                <a:schemeClr val="accent2"/>
              </a:solidFill>
              <a:latin typeface="Roboto Serif 20pt Medium" pitchFamily="2" charset="77"/>
              <a:cs typeface="Roboto Serif 20pt Medium" pitchFamily="2" charset="77"/>
            </a:endParaRPr>
          </a:p>
        </p:txBody>
      </p:sp>
      <p:grpSp>
        <p:nvGrpSpPr>
          <p:cNvPr id="2" name="Group 1">
            <a:extLst>
              <a:ext uri="{FF2B5EF4-FFF2-40B4-BE49-F238E27FC236}">
                <a16:creationId xmlns:a16="http://schemas.microsoft.com/office/drawing/2014/main" id="{95D7615B-BE2D-AF9B-CBF5-D786122744D1}"/>
              </a:ext>
            </a:extLst>
          </p:cNvPr>
          <p:cNvGrpSpPr/>
          <p:nvPr userDrawn="1"/>
        </p:nvGrpSpPr>
        <p:grpSpPr>
          <a:xfrm>
            <a:off x="1277155" y="1578059"/>
            <a:ext cx="9634395" cy="1347510"/>
            <a:chOff x="1600775" y="1490945"/>
            <a:chExt cx="9634395" cy="1347510"/>
          </a:xfrm>
        </p:grpSpPr>
        <p:pic>
          <p:nvPicPr>
            <p:cNvPr id="4" name="Picture 2">
              <a:extLst>
                <a:ext uri="{FF2B5EF4-FFF2-40B4-BE49-F238E27FC236}">
                  <a16:creationId xmlns:a16="http://schemas.microsoft.com/office/drawing/2014/main" id="{73B3EA21-36DE-4E49-86D8-B0308CDE1E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775" y="1490945"/>
              <a:ext cx="1252868" cy="134751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Public Health Scotland - HDR UK">
              <a:extLst>
                <a:ext uri="{FF2B5EF4-FFF2-40B4-BE49-F238E27FC236}">
                  <a16:creationId xmlns:a16="http://schemas.microsoft.com/office/drawing/2014/main" id="{4E8C209C-D231-790C-2413-4FF59F44058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26741" y="1527302"/>
              <a:ext cx="2608900" cy="126830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579863AB-7860-F76A-8E9C-34E8AA56E84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04988" y="1808682"/>
              <a:ext cx="2512490" cy="71645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Icon&#10;&#10;Description automatically generated">
              <a:extLst>
                <a:ext uri="{FF2B5EF4-FFF2-40B4-BE49-F238E27FC236}">
                  <a16:creationId xmlns:a16="http://schemas.microsoft.com/office/drawing/2014/main" id="{DC1C258C-0865-11F9-BD81-AFB7AF2A294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86644" y="1884017"/>
              <a:ext cx="2148526" cy="565779"/>
            </a:xfrm>
            <a:prstGeom prst="rect">
              <a:avLst/>
            </a:prstGeom>
          </p:spPr>
        </p:pic>
      </p:grpSp>
      <p:grpSp>
        <p:nvGrpSpPr>
          <p:cNvPr id="11" name="Group 10">
            <a:extLst>
              <a:ext uri="{FF2B5EF4-FFF2-40B4-BE49-F238E27FC236}">
                <a16:creationId xmlns:a16="http://schemas.microsoft.com/office/drawing/2014/main" id="{280D09F0-E054-40A1-3668-173CEB085565}"/>
              </a:ext>
            </a:extLst>
          </p:cNvPr>
          <p:cNvGrpSpPr/>
          <p:nvPr userDrawn="1"/>
        </p:nvGrpSpPr>
        <p:grpSpPr>
          <a:xfrm>
            <a:off x="3114919" y="5510136"/>
            <a:ext cx="5957845" cy="569780"/>
            <a:chOff x="3002874" y="5912577"/>
            <a:chExt cx="5957845" cy="569780"/>
          </a:xfrm>
        </p:grpSpPr>
        <p:pic>
          <p:nvPicPr>
            <p:cNvPr id="13" name="Picture 14">
              <a:extLst>
                <a:ext uri="{FF2B5EF4-FFF2-40B4-BE49-F238E27FC236}">
                  <a16:creationId xmlns:a16="http://schemas.microsoft.com/office/drawing/2014/main" id="{1BCA54BD-5546-77B3-E1BD-C0B1C6514FD3}"/>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9284" t="16353" r="7988" b="15735"/>
            <a:stretch/>
          </p:blipFill>
          <p:spPr bwMode="auto">
            <a:xfrm>
              <a:off x="7605156" y="5912577"/>
              <a:ext cx="1355563" cy="5697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1E42FD3F-AA1A-9A6C-B386-F65F9A4BDF36}"/>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002874" y="5999816"/>
              <a:ext cx="1459060" cy="47869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6">
              <a:extLst>
                <a:ext uri="{FF2B5EF4-FFF2-40B4-BE49-F238E27FC236}">
                  <a16:creationId xmlns:a16="http://schemas.microsoft.com/office/drawing/2014/main" id="{01004BA1-81D3-CB50-5662-4298B5A62FA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017028" y="6074807"/>
              <a:ext cx="2038669" cy="4011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a:extLst>
              <a:ext uri="{FF2B5EF4-FFF2-40B4-BE49-F238E27FC236}">
                <a16:creationId xmlns:a16="http://schemas.microsoft.com/office/drawing/2014/main" id="{9C2CCD98-502D-0387-8C25-652A69B858BF}"/>
              </a:ext>
            </a:extLst>
          </p:cNvPr>
          <p:cNvGrpSpPr/>
          <p:nvPr userDrawn="1"/>
        </p:nvGrpSpPr>
        <p:grpSpPr>
          <a:xfrm>
            <a:off x="2610218" y="4176353"/>
            <a:ext cx="6965987" cy="1037238"/>
            <a:chOff x="2557245" y="4911913"/>
            <a:chExt cx="6965987" cy="1037238"/>
          </a:xfrm>
        </p:grpSpPr>
        <p:pic>
          <p:nvPicPr>
            <p:cNvPr id="17" name="Picture 16" descr="Logo&#10;&#10;Description automatically generated">
              <a:extLst>
                <a:ext uri="{FF2B5EF4-FFF2-40B4-BE49-F238E27FC236}">
                  <a16:creationId xmlns:a16="http://schemas.microsoft.com/office/drawing/2014/main" id="{60CA28E4-672E-70A2-9E7F-EAC208CD9C07}"/>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9213" b="23693"/>
            <a:stretch/>
          </p:blipFill>
          <p:spPr>
            <a:xfrm>
              <a:off x="4042177" y="5154706"/>
              <a:ext cx="2167394" cy="550018"/>
            </a:xfrm>
            <a:prstGeom prst="rect">
              <a:avLst/>
            </a:prstGeom>
          </p:spPr>
        </p:pic>
        <p:pic>
          <p:nvPicPr>
            <p:cNvPr id="18" name="Picture 20">
              <a:extLst>
                <a:ext uri="{FF2B5EF4-FFF2-40B4-BE49-F238E27FC236}">
                  <a16:creationId xmlns:a16="http://schemas.microsoft.com/office/drawing/2014/main" id="{D9C95DC4-3DBD-9AEF-1161-C3F8D49C76C7}"/>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882899" y="5043104"/>
              <a:ext cx="1640333" cy="62468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A picture containing icon&#10;&#10;Description automatically generated">
              <a:extLst>
                <a:ext uri="{FF2B5EF4-FFF2-40B4-BE49-F238E27FC236}">
                  <a16:creationId xmlns:a16="http://schemas.microsoft.com/office/drawing/2014/main" id="{2C4D2EBF-69AF-F063-14E7-1A71CB1F3786}"/>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13240" r="17102"/>
            <a:stretch/>
          </p:blipFill>
          <p:spPr>
            <a:xfrm>
              <a:off x="6526616" y="4911913"/>
              <a:ext cx="964722" cy="1037238"/>
            </a:xfrm>
            <a:prstGeom prst="rect">
              <a:avLst/>
            </a:prstGeom>
          </p:spPr>
        </p:pic>
        <p:pic>
          <p:nvPicPr>
            <p:cNvPr id="20" name="Picture 19" descr="Logo&#10;&#10;Description automatically generated">
              <a:extLst>
                <a:ext uri="{FF2B5EF4-FFF2-40B4-BE49-F238E27FC236}">
                  <a16:creationId xmlns:a16="http://schemas.microsoft.com/office/drawing/2014/main" id="{DE416EE0-74C7-18BC-E7CC-C3894DA727CA}"/>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557245" y="5033465"/>
              <a:ext cx="1123548" cy="809507"/>
            </a:xfrm>
            <a:prstGeom prst="rect">
              <a:avLst/>
            </a:prstGeom>
          </p:spPr>
        </p:pic>
      </p:grpSp>
      <p:grpSp>
        <p:nvGrpSpPr>
          <p:cNvPr id="21" name="Group 20">
            <a:extLst>
              <a:ext uri="{FF2B5EF4-FFF2-40B4-BE49-F238E27FC236}">
                <a16:creationId xmlns:a16="http://schemas.microsoft.com/office/drawing/2014/main" id="{712D225C-47C1-9BD2-2F56-B5A090C6F151}"/>
              </a:ext>
            </a:extLst>
          </p:cNvPr>
          <p:cNvGrpSpPr/>
          <p:nvPr userDrawn="1"/>
        </p:nvGrpSpPr>
        <p:grpSpPr>
          <a:xfrm>
            <a:off x="1788841" y="3188933"/>
            <a:ext cx="8612651" cy="672138"/>
            <a:chOff x="1792310" y="4046616"/>
            <a:chExt cx="8612651" cy="672138"/>
          </a:xfrm>
        </p:grpSpPr>
        <p:grpSp>
          <p:nvGrpSpPr>
            <p:cNvPr id="23" name="Group 22">
              <a:extLst>
                <a:ext uri="{FF2B5EF4-FFF2-40B4-BE49-F238E27FC236}">
                  <a16:creationId xmlns:a16="http://schemas.microsoft.com/office/drawing/2014/main" id="{23CFD950-78A7-2569-7E42-7C3AE381D469}"/>
                </a:ext>
              </a:extLst>
            </p:cNvPr>
            <p:cNvGrpSpPr/>
            <p:nvPr/>
          </p:nvGrpSpPr>
          <p:grpSpPr>
            <a:xfrm>
              <a:off x="1792310" y="4046616"/>
              <a:ext cx="8612651" cy="672138"/>
              <a:chOff x="2030569" y="3907094"/>
              <a:chExt cx="8612651" cy="672138"/>
            </a:xfrm>
          </p:grpSpPr>
          <p:pic>
            <p:nvPicPr>
              <p:cNvPr id="26" name="Picture 8">
                <a:extLst>
                  <a:ext uri="{FF2B5EF4-FFF2-40B4-BE49-F238E27FC236}">
                    <a16:creationId xmlns:a16="http://schemas.microsoft.com/office/drawing/2014/main" id="{32046B21-D7D8-A51E-4EEA-A0D2D65D88DE}"/>
                  </a:ext>
                </a:extLst>
              </p:cNvPr>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9688" t="32463" r="8774" b="33265"/>
              <a:stretch/>
            </p:blipFill>
            <p:spPr bwMode="auto">
              <a:xfrm>
                <a:off x="6236308" y="3907094"/>
                <a:ext cx="2383037" cy="67213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4">
                <a:extLst>
                  <a:ext uri="{FF2B5EF4-FFF2-40B4-BE49-F238E27FC236}">
                    <a16:creationId xmlns:a16="http://schemas.microsoft.com/office/drawing/2014/main" id="{15553BAF-25F5-6F49-D42E-662D94EA3DF6}"/>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071127" y="4005534"/>
                <a:ext cx="1572093" cy="48598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7" descr="Logo&#10;&#10;Description automatically generated">
                <a:extLst>
                  <a:ext uri="{FF2B5EF4-FFF2-40B4-BE49-F238E27FC236}">
                    <a16:creationId xmlns:a16="http://schemas.microsoft.com/office/drawing/2014/main" id="{E3FAB1E6-2DE7-979F-2967-3E8A84A81D65}"/>
                  </a:ext>
                </a:extLst>
              </p:cNvPr>
              <p:cNvPicPr>
                <a:picLocks noChangeAspect="1"/>
              </p:cNvPicPr>
              <p:nvPr/>
            </p:nvPicPr>
            <p:blipFill>
              <a:blip r:embed="rId16"/>
              <a:stretch>
                <a:fillRect/>
              </a:stretch>
            </p:blipFill>
            <p:spPr>
              <a:xfrm>
                <a:off x="2030569" y="3997138"/>
                <a:ext cx="1734356" cy="473581"/>
              </a:xfrm>
              <a:prstGeom prst="rect">
                <a:avLst/>
              </a:prstGeom>
            </p:spPr>
          </p:pic>
        </p:grpSp>
        <p:pic>
          <p:nvPicPr>
            <p:cNvPr id="24" name="Picture 3" descr="Logo&#10;&#10;Description automatically generated">
              <a:extLst>
                <a:ext uri="{FF2B5EF4-FFF2-40B4-BE49-F238E27FC236}">
                  <a16:creationId xmlns:a16="http://schemas.microsoft.com/office/drawing/2014/main" id="{4EC763C8-42CB-4CC2-820F-4A389C49B9F0}"/>
                </a:ext>
              </a:extLst>
            </p:cNvPr>
            <p:cNvPicPr>
              <a:picLocks noChangeAspect="1"/>
            </p:cNvPicPr>
            <p:nvPr/>
          </p:nvPicPr>
          <p:blipFill>
            <a:blip r:embed="rId17"/>
            <a:stretch>
              <a:fillRect/>
            </a:stretch>
          </p:blipFill>
          <p:spPr>
            <a:xfrm>
              <a:off x="4055327" y="4177837"/>
              <a:ext cx="1479395" cy="490960"/>
            </a:xfrm>
            <a:prstGeom prst="rect">
              <a:avLst/>
            </a:prstGeom>
          </p:spPr>
        </p:pic>
      </p:grpSp>
    </p:spTree>
    <p:extLst>
      <p:ext uri="{BB962C8B-B14F-4D97-AF65-F5344CB8AC3E}">
        <p14:creationId xmlns:p14="http://schemas.microsoft.com/office/powerpoint/2010/main" val="1039983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17160BD-A4D3-0F4F-65F5-81748C70F460}"/>
              </a:ext>
            </a:extLst>
          </p:cNvPr>
          <p:cNvSpPr>
            <a:spLocks noGrp="1"/>
          </p:cNvSpPr>
          <p:nvPr>
            <p:ph type="sldNum" sz="quarter" idx="4"/>
          </p:nvPr>
        </p:nvSpPr>
        <p:spPr>
          <a:xfrm>
            <a:off x="9088800" y="6356350"/>
            <a:ext cx="2743200" cy="365125"/>
          </a:xfrm>
          <a:prstGeom prst="rect">
            <a:avLst/>
          </a:prstGeom>
        </p:spPr>
        <p:txBody>
          <a:bodyPr vert="horz" lIns="91440" tIns="45720" rIns="91440" bIns="45720" rtlCol="0" anchor="ctr"/>
          <a:lstStyle>
            <a:lvl1pPr algn="r">
              <a:defRPr sz="1200" b="0" i="0">
                <a:solidFill>
                  <a:schemeClr val="bg1"/>
                </a:solidFill>
                <a:latin typeface="Roboto" panose="02000000000000000000" pitchFamily="2" charset="0"/>
                <a:ea typeface="Roboto" panose="02000000000000000000" pitchFamily="2" charset="0"/>
              </a:defRPr>
            </a:lvl1pPr>
          </a:lstStyle>
          <a:p>
            <a:fld id="{A910C168-4528-1E45-A378-9E0856B96145}" type="slidenum">
              <a:rPr lang="en-US" smtClean="0"/>
              <a:pPr/>
              <a:t>‹#›</a:t>
            </a:fld>
            <a:endParaRPr lang="en-US"/>
          </a:p>
        </p:txBody>
      </p:sp>
      <p:sp>
        <p:nvSpPr>
          <p:cNvPr id="5" name="Footer Placeholder 4">
            <a:extLst>
              <a:ext uri="{FF2B5EF4-FFF2-40B4-BE49-F238E27FC236}">
                <a16:creationId xmlns:a16="http://schemas.microsoft.com/office/drawing/2014/main" id="{66B49FFA-7196-4EB6-777A-FD44C02E2558}"/>
              </a:ext>
            </a:extLst>
          </p:cNvPr>
          <p:cNvSpPr>
            <a:spLocks noGrp="1"/>
          </p:cNvSpPr>
          <p:nvPr>
            <p:ph type="ftr" sz="quarter" idx="3"/>
          </p:nvPr>
        </p:nvSpPr>
        <p:spPr>
          <a:xfrm>
            <a:off x="3571500" y="6356350"/>
            <a:ext cx="5049000" cy="365125"/>
          </a:xfrm>
          <a:prstGeom prst="rect">
            <a:avLst/>
          </a:prstGeom>
        </p:spPr>
        <p:txBody>
          <a:bodyPr vert="horz" lIns="91440" tIns="45720" rIns="91440" bIns="45720" rtlCol="0" anchor="ctr"/>
          <a:lstStyle>
            <a:lvl1pPr algn="ctr">
              <a:defRPr sz="1200" b="0" i="0">
                <a:solidFill>
                  <a:schemeClr val="bg1"/>
                </a:solidFill>
                <a:latin typeface="Roboto" panose="02000000000000000000" pitchFamily="2" charset="0"/>
                <a:ea typeface="Roboto" panose="02000000000000000000" pitchFamily="2" charset="0"/>
              </a:defRPr>
            </a:lvl1pPr>
          </a:lstStyle>
          <a:p>
            <a:endParaRPr lang="en-US"/>
          </a:p>
        </p:txBody>
      </p:sp>
      <p:sp>
        <p:nvSpPr>
          <p:cNvPr id="4" name="Date Placeholder 3">
            <a:extLst>
              <a:ext uri="{FF2B5EF4-FFF2-40B4-BE49-F238E27FC236}">
                <a16:creationId xmlns:a16="http://schemas.microsoft.com/office/drawing/2014/main" id="{6A472A1C-AD5C-C44A-83B0-64AB6C0D75C0}"/>
              </a:ext>
            </a:extLst>
          </p:cNvPr>
          <p:cNvSpPr>
            <a:spLocks noGrp="1"/>
          </p:cNvSpPr>
          <p:nvPr>
            <p:ph type="dt" sz="half" idx="2"/>
          </p:nvPr>
        </p:nvSpPr>
        <p:spPr>
          <a:xfrm>
            <a:off x="358800" y="6356350"/>
            <a:ext cx="2743200" cy="365125"/>
          </a:xfrm>
          <a:prstGeom prst="rect">
            <a:avLst/>
          </a:prstGeom>
        </p:spPr>
        <p:txBody>
          <a:bodyPr vert="horz" lIns="91440" tIns="45720" rIns="91440" bIns="45720" rtlCol="0" anchor="ctr"/>
          <a:lstStyle>
            <a:lvl1pPr algn="l">
              <a:defRPr sz="1200" b="0" i="0">
                <a:solidFill>
                  <a:schemeClr val="bg1"/>
                </a:solidFill>
                <a:latin typeface="Roboto" panose="02000000000000000000" pitchFamily="2" charset="0"/>
                <a:ea typeface="Roboto" panose="02000000000000000000" pitchFamily="2" charset="0"/>
              </a:defRPr>
            </a:lvl1pPr>
          </a:lstStyle>
          <a:p>
            <a:fld id="{25D42BF3-790F-F142-97F0-49E9B47D92EB}" type="datetimeFigureOut">
              <a:rPr lang="en-US" smtClean="0"/>
              <a:pPr/>
              <a:t>10/3/2024</a:t>
            </a:fld>
            <a:endParaRPr lang="en-US"/>
          </a:p>
        </p:txBody>
      </p:sp>
      <p:sp>
        <p:nvSpPr>
          <p:cNvPr id="3" name="Text Placeholder 2">
            <a:extLst>
              <a:ext uri="{FF2B5EF4-FFF2-40B4-BE49-F238E27FC236}">
                <a16:creationId xmlns:a16="http://schemas.microsoft.com/office/drawing/2014/main" id="{DC8B879E-5E38-3BB1-C1CF-FA912C0B2A82}"/>
              </a:ext>
            </a:extLst>
          </p:cNvPr>
          <p:cNvSpPr>
            <a:spLocks noGrp="1"/>
          </p:cNvSpPr>
          <p:nvPr>
            <p:ph type="body" idx="1"/>
          </p:nvPr>
        </p:nvSpPr>
        <p:spPr>
          <a:xfrm>
            <a:off x="360002" y="1440000"/>
            <a:ext cx="7920000" cy="4736350"/>
          </a:xfrm>
          <a:prstGeom prst="rect">
            <a:avLst/>
          </a:prstGeom>
        </p:spPr>
        <p:txBody>
          <a:bodyPr vert="horz" lIns="91440" tIns="45720" rIns="91440" bIns="45720" rtlCol="0">
            <a:normAutofit/>
          </a:bodyPr>
          <a:lstStyle/>
          <a:p>
            <a:pPr lvl="0"/>
            <a:r>
              <a:rPr lang="en-GB"/>
              <a:t>Click to edit content</a:t>
            </a:r>
          </a:p>
          <a:p>
            <a:pPr lvl="1"/>
            <a:r>
              <a:rPr lang="en-GB"/>
              <a:t>Second level</a:t>
            </a:r>
          </a:p>
          <a:p>
            <a:pPr lvl="2"/>
            <a:r>
              <a:rPr lang="en-GB"/>
              <a:t>Third level</a:t>
            </a:r>
          </a:p>
          <a:p>
            <a:pPr lvl="3"/>
            <a:r>
              <a:rPr lang="en-GB"/>
              <a:t>Fourth level</a:t>
            </a:r>
          </a:p>
          <a:p>
            <a:pPr lvl="4"/>
            <a:r>
              <a:rPr lang="en-GB"/>
              <a:t>Fifth level</a:t>
            </a:r>
            <a:endParaRPr lang="en-US"/>
          </a:p>
        </p:txBody>
      </p:sp>
      <p:sp>
        <p:nvSpPr>
          <p:cNvPr id="2" name="Title Placeholder 1">
            <a:extLst>
              <a:ext uri="{FF2B5EF4-FFF2-40B4-BE49-F238E27FC236}">
                <a16:creationId xmlns:a16="http://schemas.microsoft.com/office/drawing/2014/main" id="{2F349227-FCB6-2F78-861F-E3360281755C}"/>
              </a:ext>
            </a:extLst>
          </p:cNvPr>
          <p:cNvSpPr>
            <a:spLocks noGrp="1"/>
          </p:cNvSpPr>
          <p:nvPr>
            <p:ph type="title"/>
          </p:nvPr>
        </p:nvSpPr>
        <p:spPr>
          <a:xfrm>
            <a:off x="360000" y="360000"/>
            <a:ext cx="11473200" cy="535531"/>
          </a:xfrm>
          <a:prstGeom prst="rect">
            <a:avLst/>
          </a:prstGeom>
        </p:spPr>
        <p:txBody>
          <a:bodyPr vert="horz" wrap="square" lIns="91440" tIns="45720" rIns="91440" bIns="45720" rtlCol="0" anchor="t" anchorCtr="0">
            <a:spAutoFit/>
          </a:bodyPr>
          <a:lstStyle/>
          <a:p>
            <a:r>
              <a:rPr lang="en-GB"/>
              <a:t>Click to edit title</a:t>
            </a:r>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700" r:id="rId1"/>
    <p:sldLayoutId id="2147483702" r:id="rId2"/>
    <p:sldLayoutId id="2147483701" r:id="rId3"/>
    <p:sldLayoutId id="2147483703" r:id="rId4"/>
    <p:sldLayoutId id="2147483661" r:id="rId5"/>
    <p:sldLayoutId id="2147483663" r:id="rId6"/>
    <p:sldLayoutId id="2147483691" r:id="rId7"/>
    <p:sldLayoutId id="2147483699" r:id="rId8"/>
    <p:sldLayoutId id="2147483695" r:id="rId9"/>
    <p:sldLayoutId id="2147483662" r:id="rId10"/>
    <p:sldLayoutId id="2147483664" r:id="rId11"/>
    <p:sldLayoutId id="2147483665" r:id="rId12"/>
    <p:sldLayoutId id="2147483666" r:id="rId13"/>
    <p:sldLayoutId id="2147483668" r:id="rId14"/>
    <p:sldLayoutId id="2147483696" r:id="rId15"/>
    <p:sldLayoutId id="2147483677" r:id="rId16"/>
    <p:sldLayoutId id="2147483679" r:id="rId17"/>
    <p:sldLayoutId id="2147483698" r:id="rId18"/>
    <p:sldLayoutId id="2147483685" r:id="rId19"/>
    <p:sldLayoutId id="2147483686" r:id="rId20"/>
    <p:sldLayoutId id="2147483697" r:id="rId21"/>
    <p:sldLayoutId id="2147483667" r:id="rId22"/>
    <p:sldLayoutId id="2147483693" r:id="rId23"/>
    <p:sldLayoutId id="2147483694" r:id="rId24"/>
  </p:sldLayoutIdLst>
  <p:txStyles>
    <p:titleStyle>
      <a:lvl1pPr algn="l" defTabSz="914400" rtl="0" eaLnBrk="1" latinLnBrk="0" hangingPunct="1">
        <a:lnSpc>
          <a:spcPct val="90000"/>
        </a:lnSpc>
        <a:spcBef>
          <a:spcPct val="0"/>
        </a:spcBef>
        <a:buNone/>
        <a:defRPr sz="3200" b="0" i="0" kern="1200">
          <a:solidFill>
            <a:schemeClr val="accent2"/>
          </a:solidFill>
          <a:latin typeface="Roboto Serif 20pt Medium" pitchFamily="2" charset="77"/>
          <a:ea typeface="Roboto Medium" panose="02000000000000000000" pitchFamily="2" charset="0"/>
          <a:cs typeface="Roboto Serif 20pt Medium" pitchFamily="2" charset="77"/>
        </a:defRPr>
      </a:lvl1pPr>
    </p:titleStyle>
    <p:bodyStyle>
      <a:lvl1pPr marL="360000" indent="-360000" algn="l" defTabSz="914400" rtl="0" eaLnBrk="1" latinLnBrk="0" hangingPunct="1">
        <a:lnSpc>
          <a:spcPct val="100000"/>
        </a:lnSpc>
        <a:spcBef>
          <a:spcPts val="300"/>
        </a:spcBef>
        <a:spcAft>
          <a:spcPts val="600"/>
        </a:spcAft>
        <a:buClr>
          <a:schemeClr val="accent2"/>
        </a:buClr>
        <a:buSzPct val="100000"/>
        <a:buFont typeface="Roboto Black" panose="02000000000000000000" pitchFamily="2" charset="0"/>
        <a:buChar char="•"/>
        <a:defRPr sz="2800" b="0" i="0" kern="1200">
          <a:solidFill>
            <a:schemeClr val="bg1"/>
          </a:solidFill>
          <a:latin typeface="Roboto" panose="02000000000000000000" pitchFamily="2" charset="0"/>
          <a:ea typeface="Roboto" panose="02000000000000000000" pitchFamily="2" charset="0"/>
          <a:cs typeface="Roboto Serif 20pt" pitchFamily="2" charset="77"/>
        </a:defRPr>
      </a:lvl1pPr>
      <a:lvl2pPr marL="612000" indent="-216000" algn="l" defTabSz="914400" rtl="0" eaLnBrk="1" latinLnBrk="0" hangingPunct="1">
        <a:lnSpc>
          <a:spcPct val="100000"/>
        </a:lnSpc>
        <a:spcBef>
          <a:spcPts val="300"/>
        </a:spcBef>
        <a:spcAft>
          <a:spcPts val="400"/>
        </a:spcAft>
        <a:buClr>
          <a:schemeClr val="accent2"/>
        </a:buClr>
        <a:buSzPct val="100000"/>
        <a:buFont typeface="Roboto Black" panose="02000000000000000000" pitchFamily="2" charset="0"/>
        <a:buChar char="-"/>
        <a:defRPr sz="2400" b="0" i="0" kern="1200">
          <a:solidFill>
            <a:schemeClr val="bg1"/>
          </a:solidFill>
          <a:latin typeface="Roboto" panose="02000000000000000000" pitchFamily="2" charset="0"/>
          <a:ea typeface="Roboto" panose="02000000000000000000" pitchFamily="2" charset="0"/>
          <a:cs typeface="Roboto Serif 20pt" pitchFamily="2" charset="77"/>
        </a:defRPr>
      </a:lvl2pPr>
      <a:lvl3pPr marL="1008000" indent="-216000" algn="l" defTabSz="914400" rtl="0" eaLnBrk="1" latinLnBrk="0" hangingPunct="1">
        <a:lnSpc>
          <a:spcPct val="100000"/>
        </a:lnSpc>
        <a:spcBef>
          <a:spcPts val="300"/>
        </a:spcBef>
        <a:spcAft>
          <a:spcPts val="300"/>
        </a:spcAft>
        <a:buClr>
          <a:schemeClr val="accent2"/>
        </a:buClr>
        <a:buSzPct val="100000"/>
        <a:buFont typeface="Roboto" panose="02000000000000000000" pitchFamily="2" charset="0"/>
        <a:buChar char="•"/>
        <a:defRPr sz="2000" b="0" i="0" kern="1200">
          <a:solidFill>
            <a:schemeClr val="bg1"/>
          </a:solidFill>
          <a:latin typeface="Roboto" panose="02000000000000000000" pitchFamily="2" charset="0"/>
          <a:ea typeface="Roboto" panose="02000000000000000000" pitchFamily="2" charset="0"/>
          <a:cs typeface="Roboto Serif 20pt" pitchFamily="2" charset="77"/>
        </a:defRPr>
      </a:lvl3pPr>
      <a:lvl4pPr marL="1332000" indent="-180000" algn="l" defTabSz="914400" rtl="0" eaLnBrk="1" latinLnBrk="0" hangingPunct="1">
        <a:lnSpc>
          <a:spcPct val="100000"/>
        </a:lnSpc>
        <a:spcBef>
          <a:spcPts val="300"/>
        </a:spcBef>
        <a:spcAft>
          <a:spcPts val="300"/>
        </a:spcAft>
        <a:buClr>
          <a:schemeClr val="accent2"/>
        </a:buClr>
        <a:buSzPct val="100000"/>
        <a:buFont typeface="Roboto Black" panose="02000000000000000000" pitchFamily="2" charset="0"/>
        <a:buChar char="-"/>
        <a:defRPr sz="1800" b="0" i="0" kern="1200">
          <a:solidFill>
            <a:schemeClr val="bg1"/>
          </a:solidFill>
          <a:latin typeface="Roboto" panose="02000000000000000000" pitchFamily="2" charset="0"/>
          <a:ea typeface="Roboto" panose="02000000000000000000" pitchFamily="2" charset="0"/>
          <a:cs typeface="Roboto Serif 20pt" pitchFamily="2" charset="77"/>
        </a:defRPr>
      </a:lvl4pPr>
      <a:lvl5pPr marL="1620000" indent="-180000" algn="l" defTabSz="914400" rtl="0" eaLnBrk="1" latinLnBrk="0" hangingPunct="1">
        <a:lnSpc>
          <a:spcPct val="100000"/>
        </a:lnSpc>
        <a:spcBef>
          <a:spcPts val="300"/>
        </a:spcBef>
        <a:spcAft>
          <a:spcPts val="300"/>
        </a:spcAft>
        <a:buClr>
          <a:schemeClr val="accent2"/>
        </a:buClr>
        <a:buSzPct val="100000"/>
        <a:buFont typeface="Roboto" panose="02000000000000000000" pitchFamily="2" charset="0"/>
        <a:buChar char="•"/>
        <a:defRPr sz="1800" b="0" i="0" kern="1200">
          <a:solidFill>
            <a:schemeClr val="bg1"/>
          </a:solidFill>
          <a:latin typeface="Roboto" panose="02000000000000000000" pitchFamily="2" charset="0"/>
          <a:ea typeface="Roboto" panose="02000000000000000000" pitchFamily="2" charset="0"/>
          <a:cs typeface="Roboto Serif 20pt"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3C1F11A-61E1-D3AF-EA32-6B89E8EAED47}"/>
              </a:ext>
            </a:extLst>
          </p:cNvPr>
          <p:cNvSpPr>
            <a:spLocks noGrp="1"/>
          </p:cNvSpPr>
          <p:nvPr>
            <p:ph idx="1"/>
          </p:nvPr>
        </p:nvSpPr>
        <p:spPr>
          <a:xfrm>
            <a:off x="355784" y="1242372"/>
            <a:ext cx="3414443" cy="4177504"/>
          </a:xfrm>
        </p:spPr>
        <p:txBody>
          <a:bodyPr vert="horz" lIns="91440" tIns="45720" rIns="91440" bIns="45720" rtlCol="0" anchor="t">
            <a:normAutofit fontScale="92500" lnSpcReduction="10000"/>
          </a:bodyPr>
          <a:lstStyle/>
          <a:p>
            <a:pPr marL="0" indent="0">
              <a:buNone/>
            </a:pPr>
            <a:r>
              <a:rPr lang="en-US" sz="2400" dirty="0">
                <a:latin typeface="Roboto"/>
                <a:ea typeface="Roboto"/>
                <a:cs typeface="Roboto Serif 20pt"/>
              </a:rPr>
              <a:t>Multi-partner project:</a:t>
            </a:r>
            <a:br>
              <a:rPr lang="en-US" sz="2400" dirty="0">
                <a:latin typeface="Roboto"/>
                <a:ea typeface="Roboto"/>
                <a:cs typeface="Roboto Serif 20pt"/>
              </a:rPr>
            </a:br>
            <a:endParaRPr lang="en-US" sz="2400" dirty="0">
              <a:latin typeface="Roboto"/>
              <a:ea typeface="Roboto"/>
              <a:cs typeface="Roboto Serif 20pt"/>
            </a:endParaRPr>
          </a:p>
          <a:p>
            <a:pPr marL="359410" indent="-359410"/>
            <a:r>
              <a:rPr lang="en-US" sz="2400" dirty="0">
                <a:latin typeface="Roboto"/>
                <a:ea typeface="Roboto"/>
                <a:cs typeface="Roboto Serif 20pt"/>
              </a:rPr>
              <a:t>Research Data Scotland </a:t>
            </a:r>
          </a:p>
          <a:p>
            <a:pPr marL="359410" indent="-359410"/>
            <a:r>
              <a:rPr lang="en-US" sz="2400" dirty="0">
                <a:latin typeface="Roboto"/>
                <a:ea typeface="Roboto"/>
                <a:cs typeface="Roboto Serif 20pt"/>
              </a:rPr>
              <a:t>Integrated Data Service</a:t>
            </a:r>
          </a:p>
          <a:p>
            <a:pPr marL="359410" indent="-359410"/>
            <a:r>
              <a:rPr lang="en-US" sz="2400" dirty="0">
                <a:latin typeface="Roboto"/>
                <a:ea typeface="Roboto"/>
                <a:cs typeface="Roboto Serif 20pt"/>
              </a:rPr>
              <a:t>EPCC</a:t>
            </a:r>
          </a:p>
          <a:p>
            <a:pPr marL="359410" indent="-359410"/>
            <a:r>
              <a:rPr lang="en-US" sz="2400" dirty="0">
                <a:latin typeface="Roboto"/>
                <a:ea typeface="Roboto"/>
                <a:cs typeface="Roboto Serif 20pt"/>
              </a:rPr>
              <a:t>Public Health Scotland</a:t>
            </a:r>
          </a:p>
          <a:p>
            <a:pPr marL="359410" indent="-359410"/>
            <a:r>
              <a:rPr lang="en-US" sz="2400" dirty="0">
                <a:latin typeface="Roboto"/>
                <a:ea typeface="Roboto"/>
                <a:cs typeface="Roboto Serif 20pt"/>
              </a:rPr>
              <a:t>National Records Scotland</a:t>
            </a:r>
            <a:br>
              <a:rPr lang="en-US" sz="2400" dirty="0">
                <a:latin typeface="Roboto"/>
                <a:ea typeface="Roboto"/>
                <a:cs typeface="Roboto Serif 20pt"/>
              </a:rPr>
            </a:br>
            <a:endParaRPr lang="en-US" sz="2400" dirty="0">
              <a:latin typeface="Roboto"/>
              <a:ea typeface="Roboto"/>
              <a:cs typeface="Roboto Serif 20pt"/>
            </a:endParaRPr>
          </a:p>
          <a:p>
            <a:pPr marL="611505" lvl="1" indent="-215900"/>
            <a:endParaRPr lang="en-US" dirty="0"/>
          </a:p>
          <a:p>
            <a:pPr marL="143510" indent="0">
              <a:buNone/>
            </a:pPr>
            <a:endParaRPr lang="en-US" dirty="0"/>
          </a:p>
        </p:txBody>
      </p:sp>
      <p:sp>
        <p:nvSpPr>
          <p:cNvPr id="3" name="Title 2">
            <a:extLst>
              <a:ext uri="{FF2B5EF4-FFF2-40B4-BE49-F238E27FC236}">
                <a16:creationId xmlns:a16="http://schemas.microsoft.com/office/drawing/2014/main" id="{DA4C3C5F-D540-3F20-381F-B2B185493492}"/>
              </a:ext>
            </a:extLst>
          </p:cNvPr>
          <p:cNvSpPr>
            <a:spLocks noGrp="1"/>
          </p:cNvSpPr>
          <p:nvPr>
            <p:ph type="title"/>
          </p:nvPr>
        </p:nvSpPr>
        <p:spPr>
          <a:xfrm>
            <a:off x="451034" y="399033"/>
            <a:ext cx="3675794" cy="535531"/>
          </a:xfrm>
        </p:spPr>
        <p:txBody>
          <a:bodyPr/>
          <a:lstStyle/>
          <a:p>
            <a:r>
              <a:rPr lang="en-US"/>
              <a:t>Connect 4</a:t>
            </a:r>
            <a:endParaRPr lang="en-GB"/>
          </a:p>
        </p:txBody>
      </p:sp>
      <p:pic>
        <p:nvPicPr>
          <p:cNvPr id="1028" name="Picture 4">
            <a:extLst>
              <a:ext uri="{FF2B5EF4-FFF2-40B4-BE49-F238E27FC236}">
                <a16:creationId xmlns:a16="http://schemas.microsoft.com/office/drawing/2014/main" id="{60D24680-F4F8-2201-EBC5-46C04021B44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36398" y="4083264"/>
            <a:ext cx="1866343" cy="2294270"/>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
            <a:extLst>
              <a:ext uri="{FF2B5EF4-FFF2-40B4-BE49-F238E27FC236}">
                <a16:creationId xmlns:a16="http://schemas.microsoft.com/office/drawing/2014/main" id="{27649A5B-1F4E-EBDA-38B1-9AFD70A5D13B}"/>
              </a:ext>
            </a:extLst>
          </p:cNvPr>
          <p:cNvSpPr txBox="1">
            <a:spLocks/>
          </p:cNvSpPr>
          <p:nvPr/>
        </p:nvSpPr>
        <p:spPr>
          <a:xfrm>
            <a:off x="4138856" y="399033"/>
            <a:ext cx="4860761" cy="535531"/>
          </a:xfrm>
          <a:prstGeom prst="rect">
            <a:avLst/>
          </a:prstGeom>
        </p:spPr>
        <p:txBody>
          <a:bodyPr vert="horz" wrap="square" lIns="91440" tIns="45720" rIns="91440" bIns="45720" rtlCol="0" anchor="t" anchorCtr="0">
            <a:spAutoFit/>
          </a:bodyPr>
          <a:lstStyle>
            <a:lvl1pPr algn="l" defTabSz="914400" rtl="0" eaLnBrk="1" latinLnBrk="0" hangingPunct="1">
              <a:lnSpc>
                <a:spcPct val="90000"/>
              </a:lnSpc>
              <a:spcBef>
                <a:spcPct val="0"/>
              </a:spcBef>
              <a:buNone/>
              <a:defRPr sz="3200" b="0" i="0" kern="1200">
                <a:solidFill>
                  <a:schemeClr val="accent2"/>
                </a:solidFill>
                <a:latin typeface="Roboto Serif 20pt Medium" pitchFamily="2" charset="77"/>
                <a:ea typeface="Roboto Medium" panose="02000000000000000000" pitchFamily="2" charset="0"/>
                <a:cs typeface="Roboto Serif 20pt Medium" pitchFamily="2" charset="77"/>
              </a:defRPr>
            </a:lvl1pPr>
          </a:lstStyle>
          <a:p>
            <a:r>
              <a:rPr lang="en-US">
                <a:latin typeface="Roboto Serif 20pt Medium"/>
                <a:ea typeface="Roboto Medium"/>
                <a:cs typeface="Roboto Serif 20pt Medium"/>
              </a:rPr>
              <a:t>Roadmap</a:t>
            </a:r>
            <a:endParaRPr lang="en-US" sz="2400">
              <a:latin typeface="Roboto Serif 20pt Medium"/>
              <a:ea typeface="Roboto Medium"/>
              <a:cs typeface="Roboto Serif 20pt Medium"/>
            </a:endParaRPr>
          </a:p>
        </p:txBody>
      </p:sp>
      <p:sp>
        <p:nvSpPr>
          <p:cNvPr id="7" name="Content Placeholder 1">
            <a:extLst>
              <a:ext uri="{FF2B5EF4-FFF2-40B4-BE49-F238E27FC236}">
                <a16:creationId xmlns:a16="http://schemas.microsoft.com/office/drawing/2014/main" id="{AFA3D790-73B5-64BA-49C8-8866E83C8D12}"/>
              </a:ext>
            </a:extLst>
          </p:cNvPr>
          <p:cNvSpPr txBox="1">
            <a:spLocks/>
          </p:cNvSpPr>
          <p:nvPr/>
        </p:nvSpPr>
        <p:spPr>
          <a:xfrm>
            <a:off x="4126828" y="1238746"/>
            <a:ext cx="7564549" cy="5207936"/>
          </a:xfrm>
          <a:prstGeom prst="rect">
            <a:avLst/>
          </a:prstGeom>
        </p:spPr>
        <p:txBody>
          <a:bodyPr vert="horz" lIns="91440" tIns="45720" rIns="91440" bIns="45720" rtlCol="0" anchor="t">
            <a:normAutofit fontScale="92500" lnSpcReduction="10000"/>
          </a:bodyPr>
          <a:lstStyle>
            <a:lvl1pPr marL="360000" indent="-360000" algn="l" defTabSz="914400" rtl="0" eaLnBrk="1" latinLnBrk="0" hangingPunct="1">
              <a:lnSpc>
                <a:spcPct val="100000"/>
              </a:lnSpc>
              <a:spcBef>
                <a:spcPts val="300"/>
              </a:spcBef>
              <a:spcAft>
                <a:spcPts val="600"/>
              </a:spcAft>
              <a:buClr>
                <a:schemeClr val="accent2"/>
              </a:buClr>
              <a:buSzPct val="100000"/>
              <a:buFont typeface="Roboto Black" panose="02000000000000000000" pitchFamily="2" charset="0"/>
              <a:buChar char="•"/>
              <a:defRPr sz="2800" b="0" i="0" kern="1200">
                <a:solidFill>
                  <a:schemeClr val="bg1"/>
                </a:solidFill>
                <a:latin typeface="Roboto" panose="02000000000000000000" pitchFamily="2" charset="0"/>
                <a:ea typeface="Roboto" panose="02000000000000000000" pitchFamily="2" charset="0"/>
                <a:cs typeface="Roboto Serif 20pt" pitchFamily="2" charset="77"/>
              </a:defRPr>
            </a:lvl1pPr>
            <a:lvl2pPr marL="612000" indent="-216000" algn="l" defTabSz="914400" rtl="0" eaLnBrk="1" latinLnBrk="0" hangingPunct="1">
              <a:lnSpc>
                <a:spcPct val="100000"/>
              </a:lnSpc>
              <a:spcBef>
                <a:spcPts val="300"/>
              </a:spcBef>
              <a:spcAft>
                <a:spcPts val="400"/>
              </a:spcAft>
              <a:buClr>
                <a:schemeClr val="accent2"/>
              </a:buClr>
              <a:buSzPct val="100000"/>
              <a:buFont typeface="Roboto Black" panose="02000000000000000000" pitchFamily="2" charset="0"/>
              <a:buChar char="-"/>
              <a:defRPr sz="2400" b="0" i="0" kern="1200">
                <a:solidFill>
                  <a:schemeClr val="bg1"/>
                </a:solidFill>
                <a:latin typeface="Roboto" panose="02000000000000000000" pitchFamily="2" charset="0"/>
                <a:ea typeface="Roboto" panose="02000000000000000000" pitchFamily="2" charset="0"/>
                <a:cs typeface="Roboto Serif 20pt" pitchFamily="2" charset="77"/>
              </a:defRPr>
            </a:lvl2pPr>
            <a:lvl3pPr marL="1008000" indent="-216000" algn="l" defTabSz="914400" rtl="0" eaLnBrk="1" latinLnBrk="0" hangingPunct="1">
              <a:lnSpc>
                <a:spcPct val="100000"/>
              </a:lnSpc>
              <a:spcBef>
                <a:spcPts val="300"/>
              </a:spcBef>
              <a:spcAft>
                <a:spcPts val="300"/>
              </a:spcAft>
              <a:buClr>
                <a:schemeClr val="accent2"/>
              </a:buClr>
              <a:buSzPct val="100000"/>
              <a:buFont typeface="Roboto" panose="02000000000000000000" pitchFamily="2" charset="0"/>
              <a:buChar char="•"/>
              <a:defRPr sz="2000" b="0" i="0" kern="1200">
                <a:solidFill>
                  <a:schemeClr val="bg1"/>
                </a:solidFill>
                <a:latin typeface="Roboto" panose="02000000000000000000" pitchFamily="2" charset="0"/>
                <a:ea typeface="Roboto" panose="02000000000000000000" pitchFamily="2" charset="0"/>
                <a:cs typeface="Roboto Serif 20pt" pitchFamily="2" charset="77"/>
              </a:defRPr>
            </a:lvl3pPr>
            <a:lvl4pPr marL="1332000" indent="-180000" algn="l" defTabSz="914400" rtl="0" eaLnBrk="1" latinLnBrk="0" hangingPunct="1">
              <a:lnSpc>
                <a:spcPct val="100000"/>
              </a:lnSpc>
              <a:spcBef>
                <a:spcPts val="300"/>
              </a:spcBef>
              <a:spcAft>
                <a:spcPts val="300"/>
              </a:spcAft>
              <a:buClr>
                <a:schemeClr val="accent2"/>
              </a:buClr>
              <a:buSzPct val="100000"/>
              <a:buFont typeface="Roboto Black" panose="02000000000000000000" pitchFamily="2" charset="0"/>
              <a:buChar char="-"/>
              <a:defRPr sz="1800" b="0" i="0" kern="1200">
                <a:solidFill>
                  <a:schemeClr val="bg1"/>
                </a:solidFill>
                <a:latin typeface="Roboto" panose="02000000000000000000" pitchFamily="2" charset="0"/>
                <a:ea typeface="Roboto" panose="02000000000000000000" pitchFamily="2" charset="0"/>
                <a:cs typeface="Roboto Serif 20pt" pitchFamily="2" charset="77"/>
              </a:defRPr>
            </a:lvl4pPr>
            <a:lvl5pPr marL="1620000" indent="-180000" algn="l" defTabSz="914400" rtl="0" eaLnBrk="1" latinLnBrk="0" hangingPunct="1">
              <a:lnSpc>
                <a:spcPct val="100000"/>
              </a:lnSpc>
              <a:spcBef>
                <a:spcPts val="300"/>
              </a:spcBef>
              <a:spcAft>
                <a:spcPts val="300"/>
              </a:spcAft>
              <a:buClr>
                <a:schemeClr val="accent2"/>
              </a:buClr>
              <a:buSzPct val="100000"/>
              <a:buFont typeface="Roboto" panose="02000000000000000000" pitchFamily="2" charset="0"/>
              <a:buChar char="•"/>
              <a:defRPr sz="1800" b="0" i="0" kern="1200">
                <a:solidFill>
                  <a:schemeClr val="bg1"/>
                </a:solidFill>
                <a:latin typeface="Roboto" panose="02000000000000000000" pitchFamily="2" charset="0"/>
                <a:ea typeface="Roboto" panose="02000000000000000000" pitchFamily="2" charset="0"/>
                <a:cs typeface="Roboto Serif 20pt" pitchFamily="2" charset="77"/>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latin typeface="Roboto"/>
                <a:ea typeface="Roboto"/>
                <a:cs typeface="Roboto Serif 20pt"/>
              </a:rPr>
              <a:t>A roadmap for the federation of data services:</a:t>
            </a:r>
            <a:endParaRPr lang="en-US" dirty="0"/>
          </a:p>
          <a:p>
            <a:pPr marL="611505" lvl="1" indent="-215900">
              <a:spcBef>
                <a:spcPts val="800"/>
              </a:spcBef>
              <a:spcAft>
                <a:spcPts val="1400"/>
              </a:spcAft>
              <a:buFont typeface="Arial" panose="02000000000000000000" pitchFamily="2" charset="0"/>
              <a:buChar char="•"/>
            </a:pPr>
            <a:r>
              <a:rPr lang="en-US" dirty="0">
                <a:latin typeface="Roboto"/>
                <a:ea typeface="Roboto"/>
                <a:cs typeface="Roboto Serif 20pt"/>
              </a:rPr>
              <a:t>Collaboration between the Integrated Data </a:t>
            </a:r>
            <a:r>
              <a:rPr lang="en-US" dirty="0" err="1">
                <a:latin typeface="Roboto"/>
                <a:ea typeface="Roboto"/>
                <a:cs typeface="Roboto Serif 20pt"/>
              </a:rPr>
              <a:t>Programme</a:t>
            </a:r>
            <a:r>
              <a:rPr lang="en-US" dirty="0">
                <a:latin typeface="Roboto"/>
                <a:ea typeface="Roboto"/>
                <a:cs typeface="Roboto Serif 20pt"/>
              </a:rPr>
              <a:t> and Research Data Scotland</a:t>
            </a:r>
          </a:p>
          <a:p>
            <a:pPr marL="611505" lvl="1" indent="-215900">
              <a:spcBef>
                <a:spcPts val="800"/>
              </a:spcBef>
              <a:spcAft>
                <a:spcPts val="1400"/>
              </a:spcAft>
              <a:buFont typeface="Arial" panose="02000000000000000000" pitchFamily="2" charset="0"/>
              <a:buChar char="•"/>
            </a:pPr>
            <a:r>
              <a:rPr lang="en-US" dirty="0">
                <a:latin typeface="Roboto"/>
                <a:ea typeface="Roboto"/>
                <a:cs typeface="Roboto Serif 20pt"/>
              </a:rPr>
              <a:t>Exploratory and investigative</a:t>
            </a:r>
          </a:p>
          <a:p>
            <a:pPr marL="611505" lvl="1" indent="-215900">
              <a:spcBef>
                <a:spcPts val="800"/>
              </a:spcBef>
              <a:spcAft>
                <a:spcPts val="1400"/>
              </a:spcAft>
              <a:buFont typeface="Arial" panose="02000000000000000000" pitchFamily="2" charset="0"/>
              <a:buChar char="•"/>
            </a:pPr>
            <a:r>
              <a:rPr lang="en-GB" dirty="0">
                <a:latin typeface="Roboto"/>
                <a:ea typeface="Roboto"/>
                <a:cs typeface="Roboto Serif 20pt"/>
              </a:rPr>
              <a:t>We have mapped the researcher journey for accessing data from both TREs</a:t>
            </a:r>
          </a:p>
          <a:p>
            <a:pPr marL="611505" lvl="1" indent="-215900">
              <a:spcBef>
                <a:spcPts val="800"/>
              </a:spcBef>
              <a:spcAft>
                <a:spcPts val="1400"/>
              </a:spcAft>
              <a:buFont typeface="Arial" panose="02000000000000000000" pitchFamily="2" charset="0"/>
              <a:buChar char="•"/>
            </a:pPr>
            <a:r>
              <a:rPr lang="en-GB" dirty="0">
                <a:latin typeface="Roboto"/>
                <a:ea typeface="Roboto"/>
                <a:cs typeface="Roboto Serif 20pt"/>
              </a:rPr>
              <a:t>Right now - discovery, questioning, and </a:t>
            </a:r>
            <a:br>
              <a:rPr lang="en-GB" dirty="0">
                <a:latin typeface="Roboto"/>
                <a:ea typeface="Roboto"/>
                <a:cs typeface="Roboto Serif 20pt"/>
              </a:rPr>
            </a:br>
            <a:r>
              <a:rPr lang="en-GB" dirty="0">
                <a:latin typeface="Roboto"/>
                <a:ea typeface="Roboto"/>
                <a:cs typeface="Roboto Serif 20pt"/>
              </a:rPr>
              <a:t>outlining phase to create an enduring </a:t>
            </a:r>
            <a:br>
              <a:rPr lang="en-GB" dirty="0">
                <a:latin typeface="Roboto"/>
                <a:ea typeface="Roboto"/>
                <a:cs typeface="Roboto Serif 20pt"/>
              </a:rPr>
            </a:br>
            <a:r>
              <a:rPr lang="en-GB" dirty="0">
                <a:latin typeface="Roboto"/>
                <a:ea typeface="Roboto"/>
                <a:cs typeface="Roboto Serif 20pt"/>
              </a:rPr>
              <a:t>service for researchers</a:t>
            </a:r>
          </a:p>
          <a:p>
            <a:pPr marL="611505" lvl="1" indent="-215900">
              <a:spcBef>
                <a:spcPts val="800"/>
              </a:spcBef>
              <a:spcAft>
                <a:spcPts val="1400"/>
              </a:spcAft>
              <a:buFont typeface="Arial" panose="02000000000000000000" pitchFamily="2" charset="0"/>
              <a:buChar char="•"/>
            </a:pPr>
            <a:r>
              <a:rPr lang="en-GB" dirty="0">
                <a:latin typeface="Roboto"/>
                <a:ea typeface="Roboto"/>
                <a:cs typeface="Roboto Serif 20pt"/>
              </a:rPr>
              <a:t>Options include the federated data to be </a:t>
            </a:r>
            <a:br>
              <a:rPr lang="en-GB" dirty="0">
                <a:latin typeface="Roboto"/>
                <a:ea typeface="Roboto"/>
                <a:cs typeface="Roboto Serif 20pt"/>
              </a:rPr>
            </a:br>
            <a:r>
              <a:rPr lang="en-GB" dirty="0">
                <a:latin typeface="Roboto"/>
                <a:ea typeface="Roboto"/>
                <a:cs typeface="Roboto Serif 20pt"/>
              </a:rPr>
              <a:t>delivered via the IDS</a:t>
            </a:r>
          </a:p>
          <a:p>
            <a:pPr marL="611505" lvl="1" indent="-215900">
              <a:buFont typeface="Arial" panose="02000000000000000000" pitchFamily="2" charset="0"/>
              <a:buChar char="•"/>
            </a:pPr>
            <a:endParaRPr lang="en-US" dirty="0"/>
          </a:p>
        </p:txBody>
      </p:sp>
      <p:cxnSp>
        <p:nvCxnSpPr>
          <p:cNvPr id="9" name="Straight Connector 8">
            <a:extLst>
              <a:ext uri="{FF2B5EF4-FFF2-40B4-BE49-F238E27FC236}">
                <a16:creationId xmlns:a16="http://schemas.microsoft.com/office/drawing/2014/main" id="{34E64C13-41CE-800A-A901-873801136581}"/>
              </a:ext>
            </a:extLst>
          </p:cNvPr>
          <p:cNvCxnSpPr/>
          <p:nvPr/>
        </p:nvCxnSpPr>
        <p:spPr>
          <a:xfrm>
            <a:off x="3770229" y="399033"/>
            <a:ext cx="0" cy="6059933"/>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B8B1D43-FEBA-CE08-8C30-7B98449DB9C3}"/>
              </a:ext>
            </a:extLst>
          </p:cNvPr>
          <p:cNvSpPr txBox="1"/>
          <p:nvPr/>
        </p:nvSpPr>
        <p:spPr>
          <a:xfrm>
            <a:off x="350520" y="5577840"/>
            <a:ext cx="3329940"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200" dirty="0">
                <a:solidFill>
                  <a:srgbClr val="FAFCFC"/>
                </a:solidFill>
                <a:ea typeface="Roboto"/>
                <a:cs typeface="Roboto"/>
              </a:rPr>
              <a:t>April 2024 – March 2025</a:t>
            </a:r>
            <a:endParaRPr lang="en-US" sz="2200" dirty="0"/>
          </a:p>
        </p:txBody>
      </p:sp>
      <p:sp>
        <p:nvSpPr>
          <p:cNvPr id="4" name="TextBox 3">
            <a:extLst>
              <a:ext uri="{FF2B5EF4-FFF2-40B4-BE49-F238E27FC236}">
                <a16:creationId xmlns:a16="http://schemas.microsoft.com/office/drawing/2014/main" id="{77D8599F-E49D-7DE6-EE57-4AEB130B9B62}"/>
              </a:ext>
            </a:extLst>
          </p:cNvPr>
          <p:cNvSpPr txBox="1"/>
          <p:nvPr/>
        </p:nvSpPr>
        <p:spPr>
          <a:xfrm>
            <a:off x="4138856" y="6374824"/>
            <a:ext cx="6064146"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dirty="0">
                <a:solidFill>
                  <a:schemeClr val="bg1"/>
                </a:solidFill>
                <a:ea typeface="Roboto"/>
                <a:cs typeface="Roboto"/>
              </a:rPr>
              <a:t>Contact: </a:t>
            </a:r>
            <a:r>
              <a:rPr lang="en-US" sz="1600" dirty="0" err="1">
                <a:solidFill>
                  <a:schemeClr val="accent2"/>
                </a:solidFill>
                <a:ea typeface="Roboto"/>
                <a:cs typeface="Roboto"/>
              </a:rPr>
              <a:t>Jennifer.Muir@researchdata.scot</a:t>
            </a:r>
            <a:endParaRPr lang="en-US" sz="1600" dirty="0">
              <a:solidFill>
                <a:schemeClr val="accent2"/>
              </a:solidFill>
            </a:endParaRPr>
          </a:p>
        </p:txBody>
      </p:sp>
    </p:spTree>
    <p:extLst>
      <p:ext uri="{BB962C8B-B14F-4D97-AF65-F5344CB8AC3E}">
        <p14:creationId xmlns:p14="http://schemas.microsoft.com/office/powerpoint/2010/main" val="79559920"/>
      </p:ext>
    </p:extLst>
  </p:cSld>
  <p:clrMapOvr>
    <a:masterClrMapping/>
  </p:clrMapOvr>
</p:sld>
</file>

<file path=ppt/theme/theme1.xml><?xml version="1.0" encoding="utf-8"?>
<a:theme xmlns:a="http://schemas.openxmlformats.org/drawingml/2006/main" name="Office Theme">
  <a:themeElements>
    <a:clrScheme name="Research Data Scot">
      <a:dk1>
        <a:srgbClr val="203641"/>
      </a:dk1>
      <a:lt1>
        <a:srgbClr val="FAFCFC"/>
      </a:lt1>
      <a:dk2>
        <a:srgbClr val="000000"/>
      </a:dk2>
      <a:lt2>
        <a:srgbClr val="FFFFFF"/>
      </a:lt2>
      <a:accent1>
        <a:srgbClr val="308306"/>
      </a:accent1>
      <a:accent2>
        <a:srgbClr val="43B806"/>
      </a:accent2>
      <a:accent3>
        <a:srgbClr val="7CD0FF"/>
      </a:accent3>
      <a:accent4>
        <a:srgbClr val="79868E"/>
      </a:accent4>
      <a:accent5>
        <a:srgbClr val="B3D9ED"/>
      </a:accent5>
      <a:accent6>
        <a:srgbClr val="B0D99B"/>
      </a:accent6>
      <a:hlink>
        <a:srgbClr val="308306"/>
      </a:hlink>
      <a:folHlink>
        <a:srgbClr val="308306"/>
      </a:folHlink>
    </a:clrScheme>
    <a:fontScheme name="Roboto Serif-Roboto">
      <a:majorFont>
        <a:latin typeface="Roboto Serif"/>
        <a:ea typeface=""/>
        <a:cs typeface=""/>
      </a:majorFont>
      <a:minorFont>
        <a:latin typeface="Robot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DS Dark.potx" id="{C71F288F-DF11-4878-A797-23DE19147541}" vid="{FD223AA7-CAC6-4C95-9CC6-2CC58409BF6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D12100933C15846933AFBF9CFABAC03" ma:contentTypeVersion="19" ma:contentTypeDescription="Create a new document." ma:contentTypeScope="" ma:versionID="1e753c9fd58585495b75aafe90a3ba36">
  <xsd:schema xmlns:xsd="http://www.w3.org/2001/XMLSchema" xmlns:xs="http://www.w3.org/2001/XMLSchema" xmlns:p="http://schemas.microsoft.com/office/2006/metadata/properties" xmlns:ns2="39e83893-7259-49b5-929d-c2ddb4dd0ef8" xmlns:ns3="2b8c9241-a349-426f-9dfe-c0d3513dc303" targetNamespace="http://schemas.microsoft.com/office/2006/metadata/properties" ma:root="true" ma:fieldsID="8861032b943224a8ac0fe21ee804e47b" ns2:_="" ns3:_="">
    <xsd:import namespace="39e83893-7259-49b5-929d-c2ddb4dd0ef8"/>
    <xsd:import namespace="2b8c9241-a349-426f-9dfe-c0d3513dc30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_Flow_SignoffStatu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e83893-7259-49b5-929d-c2ddb4dd0ef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_Flow_SignoffStatus" ma:index="17" nillable="true" ma:displayName="Sign-off status" ma:internalName="Sign_x002d_off_x0020_status">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2ccf822-7b33-4f26-adb7-fde5e0c5b862"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8c9241-a349-426f-9dfe-c0d3513dc303"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495257fe-ca09-4541-a37d-b0ae4ebd7c7d}" ma:internalName="TaxCatchAll" ma:showField="CatchAllData" ma:web="2b8c9241-a349-426f-9dfe-c0d3513dc30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39e83893-7259-49b5-929d-c2ddb4dd0ef8" xsi:nil="true"/>
    <TaxCatchAll xmlns="2b8c9241-a349-426f-9dfe-c0d3513dc303" xsi:nil="true"/>
    <lcf76f155ced4ddcb4097134ff3c332f xmlns="39e83893-7259-49b5-929d-c2ddb4dd0ef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76AF333-1AD7-4FF5-BBD9-953085CD4A75}">
  <ds:schemaRefs>
    <ds:schemaRef ds:uri="http://schemas.microsoft.com/sharepoint/v3/contenttype/forms"/>
  </ds:schemaRefs>
</ds:datastoreItem>
</file>

<file path=customXml/itemProps2.xml><?xml version="1.0" encoding="utf-8"?>
<ds:datastoreItem xmlns:ds="http://schemas.openxmlformats.org/officeDocument/2006/customXml" ds:itemID="{89858EE8-32BB-40E2-B0FF-36A31A58AE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e83893-7259-49b5-929d-c2ddb4dd0ef8"/>
    <ds:schemaRef ds:uri="2b8c9241-a349-426f-9dfe-c0d3513dc3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70A6062-48C3-494D-A812-AFE01E66FFBC}">
  <ds:schemaRefs>
    <ds:schemaRef ds:uri="http://schemas.microsoft.com/office/2006/metadata/properties"/>
    <ds:schemaRef ds:uri="http://www.w3.org/XML/1998/namespace"/>
    <ds:schemaRef ds:uri="http://purl.org/dc/elements/1.1/"/>
    <ds:schemaRef ds:uri="http://purl.org/dc/terms/"/>
    <ds:schemaRef ds:uri="http://schemas.microsoft.com/office/2006/documentManagement/types"/>
    <ds:schemaRef ds:uri="39e83893-7259-49b5-929d-c2ddb4dd0ef8"/>
    <ds:schemaRef ds:uri="http://schemas.microsoft.com/office/infopath/2007/PartnerControls"/>
    <ds:schemaRef ds:uri="http://schemas.openxmlformats.org/package/2006/metadata/core-properties"/>
    <ds:schemaRef ds:uri="2b8c9241-a349-426f-9dfe-c0d3513dc303"/>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RDS Dark</Template>
  <TotalTime>66</TotalTime>
  <Words>593</Words>
  <Application>Microsoft Office PowerPoint</Application>
  <PresentationFormat>Widescreen</PresentationFormat>
  <Paragraphs>65</Paragraphs>
  <Slides>1</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Arial</vt:lpstr>
      <vt:lpstr>Roboto Mono</vt:lpstr>
      <vt:lpstr>Roboto Medium</vt:lpstr>
      <vt:lpstr>Roboto</vt:lpstr>
      <vt:lpstr>Aptos</vt:lpstr>
      <vt:lpstr>Roboto Serif 20pt Medium</vt:lpstr>
      <vt:lpstr>Roboto Black</vt:lpstr>
      <vt:lpstr>Roboto Serif 20pt</vt:lpstr>
      <vt:lpstr>Office Theme</vt:lpstr>
      <vt:lpstr>Connect 4</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Connect 4</dc:title>
  <dc:subject/>
  <dc:creator>Jennifer Muir</dc:creator>
  <cp:keywords/>
  <dc:description/>
  <cp:lastModifiedBy>Jennifer Muir</cp:lastModifiedBy>
  <cp:revision>4</cp:revision>
  <dcterms:created xsi:type="dcterms:W3CDTF">2024-07-22T15:44:17Z</dcterms:created>
  <dcterms:modified xsi:type="dcterms:W3CDTF">2024-10-03T07:25:24Z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0x0101004D12100933C15846933AFBF9CFABAC03</vt:lpwstr>
  </property>
  <property fmtid="{D5CDD505-2E9C-101B-9397-08002B2CF9AE}" pid="3" name="MediaServiceImageTags">
    <vt:lpwstr/>
  </property>
</Properties>
</file>